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4"/>
    <p:sldMasterId id="2147484677" r:id="rId5"/>
  </p:sldMasterIdLst>
  <p:notesMasterIdLst>
    <p:notesMasterId r:id="rId51"/>
  </p:notesMasterIdLst>
  <p:handoutMasterIdLst>
    <p:handoutMasterId r:id="rId52"/>
  </p:handoutMasterIdLst>
  <p:sldIdLst>
    <p:sldId id="2147480408" r:id="rId6"/>
    <p:sldId id="2147480430" r:id="rId7"/>
    <p:sldId id="2147480418" r:id="rId8"/>
    <p:sldId id="2147480416" r:id="rId9"/>
    <p:sldId id="2147480498" r:id="rId10"/>
    <p:sldId id="2147480499" r:id="rId11"/>
    <p:sldId id="2147480478" r:id="rId12"/>
    <p:sldId id="2147480476" r:id="rId13"/>
    <p:sldId id="2147480479" r:id="rId14"/>
    <p:sldId id="2147480477" r:id="rId15"/>
    <p:sldId id="2147480435" r:id="rId16"/>
    <p:sldId id="2147480500" r:id="rId17"/>
    <p:sldId id="2147480480" r:id="rId18"/>
    <p:sldId id="2147480482" r:id="rId19"/>
    <p:sldId id="2147480501" r:id="rId20"/>
    <p:sldId id="2147480502" r:id="rId21"/>
    <p:sldId id="2147480503" r:id="rId22"/>
    <p:sldId id="2147480505" r:id="rId23"/>
    <p:sldId id="2147480432" r:id="rId24"/>
    <p:sldId id="2147480504" r:id="rId25"/>
    <p:sldId id="2147480506" r:id="rId26"/>
    <p:sldId id="2147480507" r:id="rId27"/>
    <p:sldId id="2147480508" r:id="rId28"/>
    <p:sldId id="2147480446" r:id="rId29"/>
    <p:sldId id="2147480447" r:id="rId30"/>
    <p:sldId id="2147480485" r:id="rId31"/>
    <p:sldId id="2147480509" r:id="rId32"/>
    <p:sldId id="2147480510" r:id="rId33"/>
    <p:sldId id="2147480511" r:id="rId34"/>
    <p:sldId id="2147480512" r:id="rId35"/>
    <p:sldId id="2147480513" r:id="rId36"/>
    <p:sldId id="2147480514" r:id="rId37"/>
    <p:sldId id="2147480515" r:id="rId38"/>
    <p:sldId id="2147480521" r:id="rId39"/>
    <p:sldId id="2147480516" r:id="rId40"/>
    <p:sldId id="2147480517" r:id="rId41"/>
    <p:sldId id="2147480518" r:id="rId42"/>
    <p:sldId id="2147480519" r:id="rId43"/>
    <p:sldId id="2147480520" r:id="rId44"/>
    <p:sldId id="2147480522" r:id="rId45"/>
    <p:sldId id="2147480523" r:id="rId46"/>
    <p:sldId id="2147480524" r:id="rId47"/>
    <p:sldId id="2147480525" r:id="rId48"/>
    <p:sldId id="2147480526" r:id="rId49"/>
    <p:sldId id="214748041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6CA69E31-C7BD-E708-2F66-076ACBBE6CF2}" name="Cherry Otto" initials="CO" userId="S::cherry.otto@clarivate.com::b3a04cfb-b2dc-4e4a-a447-883baf466279" providerId="AD"/>
  <p188:author id="{EEFDA143-7479-EF2A-EE8A-E7C717D9B434}" name="Kristen Faeth" initials="KF" userId="S::kristen.faeth@Clarivate.com::49f1217d-373e-4d25-b703-14d60da1da4c" providerId="AD"/>
  <p188:author id="{F1BA4F44-7A31-6648-D788-C3EDA2BAFA0C}" name="Jo Donnelly" initials="JD" userId="S::jo.donnelly@clarivate.com::03808bbd-17e3-4c7b-aaaf-885eee687660" providerId="AD"/>
  <p188:author id="{04284255-3D08-56C5-C6DC-686FA009B167}" name="Jess Byrne" initials="JB" userId="S::jess.byrne@clarivate.com::92b9b4bf-deaf-4f6c-ab01-075a9ac431f4" providerId="AD"/>
  <p188:author id="{1C1CA670-2608-EF97-8F12-DD6104BA7041}" name="Kristen Faeth" initials="KF" userId="S::kristen.faeth@clarivate.com::49f1217d-373e-4d25-b703-14d60da1da4c"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FC"/>
    <a:srgbClr val="B50BA9"/>
    <a:srgbClr val="AB08B8"/>
    <a:srgbClr val="9933FF"/>
    <a:srgbClr val="CCAFE4"/>
    <a:srgbClr val="C1A3D8"/>
    <a:srgbClr val="C4B6F2"/>
    <a:srgbClr val="8683E5"/>
    <a:srgbClr val="A982E5"/>
    <a:srgbClr val="8D5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2E379-A539-427A-8F89-BBB76D0C4BEA}" v="5" dt="2024-04-11T11:38:53.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528" autoAdjust="0"/>
    <p:restoredTop sz="94668"/>
  </p:normalViewPr>
  <p:slideViewPr>
    <p:cSldViewPr snapToGrid="0">
      <p:cViewPr varScale="1">
        <p:scale>
          <a:sx n="67" d="100"/>
          <a:sy n="67" d="100"/>
        </p:scale>
        <p:origin x="624" y="76"/>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3CAC2645-70C9-4DD0-B184-28E3109818EC}"/>
    <pc:docChg chg="undo custSel addSld delSld modSld">
      <pc:chgData name="Yoel Kortick" userId="167978f5-7f40-4909-85d5-d4149554ad4e" providerId="ADAL" clId="{3CAC2645-70C9-4DD0-B184-28E3109818EC}" dt="2024-04-08T07:21:48.513" v="1575" actId="255"/>
      <pc:docMkLst>
        <pc:docMk/>
      </pc:docMkLst>
      <pc:sldChg chg="modSp mod">
        <pc:chgData name="Yoel Kortick" userId="167978f5-7f40-4909-85d5-d4149554ad4e" providerId="ADAL" clId="{3CAC2645-70C9-4DD0-B184-28E3109818EC}" dt="2024-04-08T06:14:57.980" v="2"/>
        <pc:sldMkLst>
          <pc:docMk/>
          <pc:sldMk cId="2609859466" sldId="2147480408"/>
        </pc:sldMkLst>
        <pc:spChg chg="mod">
          <ac:chgData name="Yoel Kortick" userId="167978f5-7f40-4909-85d5-d4149554ad4e" providerId="ADAL" clId="{3CAC2645-70C9-4DD0-B184-28E3109818EC}" dt="2024-04-08T06:14:57.980" v="2"/>
          <ac:spMkLst>
            <pc:docMk/>
            <pc:sldMk cId="2609859466" sldId="2147480408"/>
            <ac:spMk id="2" creationId="{00000000-0000-0000-0000-000000000000}"/>
          </ac:spMkLst>
        </pc:spChg>
      </pc:sldChg>
      <pc:sldChg chg="addSp delSp modSp mod">
        <pc:chgData name="Yoel Kortick" userId="167978f5-7f40-4909-85d5-d4149554ad4e" providerId="ADAL" clId="{3CAC2645-70C9-4DD0-B184-28E3109818EC}" dt="2024-04-08T07:21:12.450" v="1543" actId="21"/>
        <pc:sldMkLst>
          <pc:docMk/>
          <pc:sldMk cId="1230613315" sldId="2147480416"/>
        </pc:sldMkLst>
        <pc:spChg chg="add del">
          <ac:chgData name="Yoel Kortick" userId="167978f5-7f40-4909-85d5-d4149554ad4e" providerId="ADAL" clId="{3CAC2645-70C9-4DD0-B184-28E3109818EC}" dt="2024-04-08T06:24:25.037" v="360" actId="478"/>
          <ac:spMkLst>
            <pc:docMk/>
            <pc:sldMk cId="1230613315" sldId="2147480416"/>
            <ac:spMk id="6" creationId="{6FD7E023-20B8-224A-4E93-A4B8E174B342}"/>
          </ac:spMkLst>
        </pc:spChg>
        <pc:spChg chg="mod">
          <ac:chgData name="Yoel Kortick" userId="167978f5-7f40-4909-85d5-d4149554ad4e" providerId="ADAL" clId="{3CAC2645-70C9-4DD0-B184-28E3109818EC}" dt="2024-04-08T07:21:12.450" v="1543" actId="21"/>
          <ac:spMkLst>
            <pc:docMk/>
            <pc:sldMk cId="1230613315" sldId="2147480416"/>
            <ac:spMk id="10" creationId="{08BBD040-26CC-693E-E7F3-31441B13AF6C}"/>
          </ac:spMkLst>
        </pc:spChg>
        <pc:spChg chg="del">
          <ac:chgData name="Yoel Kortick" userId="167978f5-7f40-4909-85d5-d4149554ad4e" providerId="ADAL" clId="{3CAC2645-70C9-4DD0-B184-28E3109818EC}" dt="2024-04-08T06:15:33.515" v="4" actId="478"/>
          <ac:spMkLst>
            <pc:docMk/>
            <pc:sldMk cId="1230613315" sldId="2147480416"/>
            <ac:spMk id="11" creationId="{BDAD4588-B713-EB34-9BD3-9053ED5E489C}"/>
          </ac:spMkLst>
        </pc:spChg>
        <pc:spChg chg="del">
          <ac:chgData name="Yoel Kortick" userId="167978f5-7f40-4909-85d5-d4149554ad4e" providerId="ADAL" clId="{3CAC2645-70C9-4DD0-B184-28E3109818EC}" dt="2024-04-08T06:15:32.132" v="3" actId="478"/>
          <ac:spMkLst>
            <pc:docMk/>
            <pc:sldMk cId="1230613315" sldId="2147480416"/>
            <ac:spMk id="12" creationId="{D8CF0595-7DC5-C03E-7D6E-A68F74A9F975}"/>
          </ac:spMkLst>
        </pc:spChg>
        <pc:picChg chg="add del mod">
          <ac:chgData name="Yoel Kortick" userId="167978f5-7f40-4909-85d5-d4149554ad4e" providerId="ADAL" clId="{3CAC2645-70C9-4DD0-B184-28E3109818EC}" dt="2024-04-08T06:24:23.988" v="359" actId="478"/>
          <ac:picMkLst>
            <pc:docMk/>
            <pc:sldMk cId="1230613315" sldId="2147480416"/>
            <ac:picMk id="5" creationId="{4FF1D028-FFC9-A158-6702-22D627D7C0D3}"/>
          </ac:picMkLst>
        </pc:picChg>
      </pc:sldChg>
      <pc:sldChg chg="modSp mod">
        <pc:chgData name="Yoel Kortick" userId="167978f5-7f40-4909-85d5-d4149554ad4e" providerId="ADAL" clId="{3CAC2645-70C9-4DD0-B184-28E3109818EC}" dt="2024-04-08T07:19:52.573" v="1432" actId="20577"/>
        <pc:sldMkLst>
          <pc:docMk/>
          <pc:sldMk cId="2711077615" sldId="2147480430"/>
        </pc:sldMkLst>
        <pc:spChg chg="mod">
          <ac:chgData name="Yoel Kortick" userId="167978f5-7f40-4909-85d5-d4149554ad4e" providerId="ADAL" clId="{3CAC2645-70C9-4DD0-B184-28E3109818EC}" dt="2024-04-08T07:19:52.573" v="1432" actId="20577"/>
          <ac:spMkLst>
            <pc:docMk/>
            <pc:sldMk cId="2711077615" sldId="2147480430"/>
            <ac:spMk id="5" creationId="{00000000-0000-0000-0000-000000000000}"/>
          </ac:spMkLst>
        </pc:spChg>
      </pc:sldChg>
      <pc:sldChg chg="modSp mod">
        <pc:chgData name="Yoel Kortick" userId="167978f5-7f40-4909-85d5-d4149554ad4e" providerId="ADAL" clId="{3CAC2645-70C9-4DD0-B184-28E3109818EC}" dt="2024-04-08T06:39:39.633" v="794" actId="20577"/>
        <pc:sldMkLst>
          <pc:docMk/>
          <pc:sldMk cId="3060676145" sldId="2147480432"/>
        </pc:sldMkLst>
        <pc:spChg chg="mod">
          <ac:chgData name="Yoel Kortick" userId="167978f5-7f40-4909-85d5-d4149554ad4e" providerId="ADAL" clId="{3CAC2645-70C9-4DD0-B184-28E3109818EC}" dt="2024-04-08T06:39:39.633" v="794" actId="20577"/>
          <ac:spMkLst>
            <pc:docMk/>
            <pc:sldMk cId="3060676145" sldId="2147480432"/>
            <ac:spMk id="5" creationId="{DD24E5BB-8775-D950-48E3-1A88F065EA4D}"/>
          </ac:spMkLst>
        </pc:spChg>
      </pc:sldChg>
      <pc:sldChg chg="modSp del mod">
        <pc:chgData name="Yoel Kortick" userId="167978f5-7f40-4909-85d5-d4149554ad4e" providerId="ADAL" clId="{3CAC2645-70C9-4DD0-B184-28E3109818EC}" dt="2024-04-08T06:41:08.127" v="799" actId="47"/>
        <pc:sldMkLst>
          <pc:docMk/>
          <pc:sldMk cId="4064668745" sldId="2147480433"/>
        </pc:sldMkLst>
        <pc:spChg chg="mod">
          <ac:chgData name="Yoel Kortick" userId="167978f5-7f40-4909-85d5-d4149554ad4e" providerId="ADAL" clId="{3CAC2645-70C9-4DD0-B184-28E3109818EC}" dt="2024-04-08T06:39:46.989" v="795" actId="20577"/>
          <ac:spMkLst>
            <pc:docMk/>
            <pc:sldMk cId="4064668745" sldId="2147480433"/>
            <ac:spMk id="4" creationId="{2708F2A8-1189-630C-97BB-6CC955C5AB94}"/>
          </ac:spMkLst>
        </pc:spChg>
      </pc:sldChg>
      <pc:sldChg chg="del">
        <pc:chgData name="Yoel Kortick" userId="167978f5-7f40-4909-85d5-d4149554ad4e" providerId="ADAL" clId="{3CAC2645-70C9-4DD0-B184-28E3109818EC}" dt="2024-04-08T06:44:11.818" v="832" actId="47"/>
        <pc:sldMkLst>
          <pc:docMk/>
          <pc:sldMk cId="2453279569" sldId="2147480434"/>
        </pc:sldMkLst>
      </pc:sldChg>
      <pc:sldChg chg="addSp delSp modSp mod">
        <pc:chgData name="Yoel Kortick" userId="167978f5-7f40-4909-85d5-d4149554ad4e" providerId="ADAL" clId="{3CAC2645-70C9-4DD0-B184-28E3109818EC}" dt="2024-04-08T06:35:47.017" v="741"/>
        <pc:sldMkLst>
          <pc:docMk/>
          <pc:sldMk cId="1350919068" sldId="2147480435"/>
        </pc:sldMkLst>
        <pc:spChg chg="mod">
          <ac:chgData name="Yoel Kortick" userId="167978f5-7f40-4909-85d5-d4149554ad4e" providerId="ADAL" clId="{3CAC2645-70C9-4DD0-B184-28E3109818EC}" dt="2024-04-08T06:35:47.017" v="741"/>
          <ac:spMkLst>
            <pc:docMk/>
            <pc:sldMk cId="1350919068" sldId="2147480435"/>
            <ac:spMk id="4" creationId="{2B15F668-1061-31AC-D536-D9510874E7F0}"/>
          </ac:spMkLst>
        </pc:spChg>
        <pc:spChg chg="add mod">
          <ac:chgData name="Yoel Kortick" userId="167978f5-7f40-4909-85d5-d4149554ad4e" providerId="ADAL" clId="{3CAC2645-70C9-4DD0-B184-28E3109818EC}" dt="2024-04-08T06:33:46.533" v="731" actId="1037"/>
          <ac:spMkLst>
            <pc:docMk/>
            <pc:sldMk cId="1350919068" sldId="2147480435"/>
            <ac:spMk id="6" creationId="{2C81CE4E-7AA8-AF1F-029A-B2D07687CF33}"/>
          </ac:spMkLst>
        </pc:spChg>
        <pc:spChg chg="mod">
          <ac:chgData name="Yoel Kortick" userId="167978f5-7f40-4909-85d5-d4149554ad4e" providerId="ADAL" clId="{3CAC2645-70C9-4DD0-B184-28E3109818EC}" dt="2024-04-08T06:33:06.819" v="665" actId="313"/>
          <ac:spMkLst>
            <pc:docMk/>
            <pc:sldMk cId="1350919068" sldId="2147480435"/>
            <ac:spMk id="7" creationId="{9FDAD1CA-374B-A8FB-B30A-D6C94C925F4D}"/>
          </ac:spMkLst>
        </pc:spChg>
        <pc:spChg chg="add mod">
          <ac:chgData name="Yoel Kortick" userId="167978f5-7f40-4909-85d5-d4149554ad4e" providerId="ADAL" clId="{3CAC2645-70C9-4DD0-B184-28E3109818EC}" dt="2024-04-08T06:33:52.381" v="734" actId="14100"/>
          <ac:spMkLst>
            <pc:docMk/>
            <pc:sldMk cId="1350919068" sldId="2147480435"/>
            <ac:spMk id="8" creationId="{9EBF5FEA-67D5-3B53-2690-3FD879564930}"/>
          </ac:spMkLst>
        </pc:spChg>
        <pc:picChg chg="add del mod ord">
          <ac:chgData name="Yoel Kortick" userId="167978f5-7f40-4909-85d5-d4149554ad4e" providerId="ADAL" clId="{3CAC2645-70C9-4DD0-B184-28E3109818EC}" dt="2024-04-08T06:34:58.646" v="736" actId="478"/>
          <ac:picMkLst>
            <pc:docMk/>
            <pc:sldMk cId="1350919068" sldId="2147480435"/>
            <ac:picMk id="5" creationId="{76FB30CB-DBF2-8E20-79BC-0675E896BB72}"/>
          </ac:picMkLst>
        </pc:picChg>
        <pc:picChg chg="add mod ord">
          <ac:chgData name="Yoel Kortick" userId="167978f5-7f40-4909-85d5-d4149554ad4e" providerId="ADAL" clId="{3CAC2645-70C9-4DD0-B184-28E3109818EC}" dt="2024-04-08T06:35:11.222" v="740" actId="208"/>
          <ac:picMkLst>
            <pc:docMk/>
            <pc:sldMk cId="1350919068" sldId="2147480435"/>
            <ac:picMk id="10" creationId="{97A824FF-7EC1-A51C-F63C-8C6A38BBEBA9}"/>
          </ac:picMkLst>
        </pc:picChg>
      </pc:sldChg>
      <pc:sldChg chg="del">
        <pc:chgData name="Yoel Kortick" userId="167978f5-7f40-4909-85d5-d4149554ad4e" providerId="ADAL" clId="{3CAC2645-70C9-4DD0-B184-28E3109818EC}" dt="2024-04-08T06:44:13.167" v="834" actId="47"/>
        <pc:sldMkLst>
          <pc:docMk/>
          <pc:sldMk cId="2608552247" sldId="2147480436"/>
        </pc:sldMkLst>
      </pc:sldChg>
      <pc:sldChg chg="modSp">
        <pc:chgData name="Yoel Kortick" userId="167978f5-7f40-4909-85d5-d4149554ad4e" providerId="ADAL" clId="{3CAC2645-70C9-4DD0-B184-28E3109818EC}" dt="2024-04-08T06:44:40.611" v="835"/>
        <pc:sldMkLst>
          <pc:docMk/>
          <pc:sldMk cId="82115264" sldId="2147480446"/>
        </pc:sldMkLst>
        <pc:spChg chg="mod">
          <ac:chgData name="Yoel Kortick" userId="167978f5-7f40-4909-85d5-d4149554ad4e" providerId="ADAL" clId="{3CAC2645-70C9-4DD0-B184-28E3109818EC}" dt="2024-04-08T06:44:40.611" v="835"/>
          <ac:spMkLst>
            <pc:docMk/>
            <pc:sldMk cId="82115264" sldId="2147480446"/>
            <ac:spMk id="5" creationId="{FC0E8746-9DB1-962C-9547-305F48D93F50}"/>
          </ac:spMkLst>
        </pc:spChg>
      </pc:sldChg>
      <pc:sldChg chg="delSp modSp mod">
        <pc:chgData name="Yoel Kortick" userId="167978f5-7f40-4909-85d5-d4149554ad4e" providerId="ADAL" clId="{3CAC2645-70C9-4DD0-B184-28E3109818EC}" dt="2024-04-08T07:12:46.130" v="1360" actId="404"/>
        <pc:sldMkLst>
          <pc:docMk/>
          <pc:sldMk cId="3643643754" sldId="2147480447"/>
        </pc:sldMkLst>
        <pc:spChg chg="mod">
          <ac:chgData name="Yoel Kortick" userId="167978f5-7f40-4909-85d5-d4149554ad4e" providerId="ADAL" clId="{3CAC2645-70C9-4DD0-B184-28E3109818EC}" dt="2024-04-08T06:44:40.611" v="835"/>
          <ac:spMkLst>
            <pc:docMk/>
            <pc:sldMk cId="3643643754" sldId="2147480447"/>
            <ac:spMk id="4" creationId="{24EE6FED-C808-6A77-6E8D-8782D115DE51}"/>
          </ac:spMkLst>
        </pc:spChg>
        <pc:spChg chg="mod">
          <ac:chgData name="Yoel Kortick" userId="167978f5-7f40-4909-85d5-d4149554ad4e" providerId="ADAL" clId="{3CAC2645-70C9-4DD0-B184-28E3109818EC}" dt="2024-04-08T07:12:46.130" v="1360" actId="404"/>
          <ac:spMkLst>
            <pc:docMk/>
            <pc:sldMk cId="3643643754" sldId="2147480447"/>
            <ac:spMk id="5" creationId="{32EF9CC5-423E-6483-54B4-8E2E9D201178}"/>
          </ac:spMkLst>
        </pc:spChg>
        <pc:spChg chg="del">
          <ac:chgData name="Yoel Kortick" userId="167978f5-7f40-4909-85d5-d4149554ad4e" providerId="ADAL" clId="{3CAC2645-70C9-4DD0-B184-28E3109818EC}" dt="2024-04-08T06:45:09.183" v="841" actId="478"/>
          <ac:spMkLst>
            <pc:docMk/>
            <pc:sldMk cId="3643643754" sldId="2147480447"/>
            <ac:spMk id="9" creationId="{3E43FBC7-5EBF-E296-CD44-8CB19C5288EB}"/>
          </ac:spMkLst>
        </pc:spChg>
        <pc:spChg chg="del">
          <ac:chgData name="Yoel Kortick" userId="167978f5-7f40-4909-85d5-d4149554ad4e" providerId="ADAL" clId="{3CAC2645-70C9-4DD0-B184-28E3109818EC}" dt="2024-04-08T06:45:09.183" v="841" actId="478"/>
          <ac:spMkLst>
            <pc:docMk/>
            <pc:sldMk cId="3643643754" sldId="2147480447"/>
            <ac:spMk id="10" creationId="{E4A60906-24FF-26F0-1352-286255CA3958}"/>
          </ac:spMkLst>
        </pc:spChg>
        <pc:picChg chg="del">
          <ac:chgData name="Yoel Kortick" userId="167978f5-7f40-4909-85d5-d4149554ad4e" providerId="ADAL" clId="{3CAC2645-70C9-4DD0-B184-28E3109818EC}" dt="2024-04-08T06:45:09.183" v="841" actId="478"/>
          <ac:picMkLst>
            <pc:docMk/>
            <pc:sldMk cId="3643643754" sldId="2147480447"/>
            <ac:picMk id="6" creationId="{29911A11-CCDA-297A-6B02-F37B5ACC5502}"/>
          </ac:picMkLst>
        </pc:picChg>
        <pc:picChg chg="del">
          <ac:chgData name="Yoel Kortick" userId="167978f5-7f40-4909-85d5-d4149554ad4e" providerId="ADAL" clId="{3CAC2645-70C9-4DD0-B184-28E3109818EC}" dt="2024-04-08T06:45:09.183" v="841" actId="478"/>
          <ac:picMkLst>
            <pc:docMk/>
            <pc:sldMk cId="3643643754" sldId="2147480447"/>
            <ac:picMk id="8" creationId="{21156F8F-5535-8FAF-55E6-5B9218466086}"/>
          </ac:picMkLst>
        </pc:picChg>
      </pc:sldChg>
      <pc:sldChg chg="addSp modSp add mod">
        <pc:chgData name="Yoel Kortick" userId="167978f5-7f40-4909-85d5-d4149554ad4e" providerId="ADAL" clId="{3CAC2645-70C9-4DD0-B184-28E3109818EC}" dt="2024-04-08T06:58:29.532" v="1083" actId="14100"/>
        <pc:sldMkLst>
          <pc:docMk/>
          <pc:sldMk cId="1078695059" sldId="2147480448"/>
        </pc:sldMkLst>
        <pc:spChg chg="add mod">
          <ac:chgData name="Yoel Kortick" userId="167978f5-7f40-4909-85d5-d4149554ad4e" providerId="ADAL" clId="{3CAC2645-70C9-4DD0-B184-28E3109818EC}" dt="2024-04-08T06:58:29.532" v="1083" actId="14100"/>
          <ac:spMkLst>
            <pc:docMk/>
            <pc:sldMk cId="1078695059" sldId="2147480448"/>
            <ac:spMk id="2" creationId="{59726304-ECDB-B83F-7285-38537C7A6221}"/>
          </ac:spMkLst>
        </pc:spChg>
      </pc:sldChg>
      <pc:sldChg chg="del">
        <pc:chgData name="Yoel Kortick" userId="167978f5-7f40-4909-85d5-d4149554ad4e" providerId="ADAL" clId="{3CAC2645-70C9-4DD0-B184-28E3109818EC}" dt="2024-04-08T06:44:58.991" v="839" actId="47"/>
        <pc:sldMkLst>
          <pc:docMk/>
          <pc:sldMk cId="2090398059" sldId="2147480452"/>
        </pc:sldMkLst>
      </pc:sldChg>
      <pc:sldChg chg="modSp del">
        <pc:chgData name="Yoel Kortick" userId="167978f5-7f40-4909-85d5-d4149554ad4e" providerId="ADAL" clId="{3CAC2645-70C9-4DD0-B184-28E3109818EC}" dt="2024-04-08T06:44:58.991" v="839" actId="47"/>
        <pc:sldMkLst>
          <pc:docMk/>
          <pc:sldMk cId="3194184157" sldId="2147480453"/>
        </pc:sldMkLst>
        <pc:spChg chg="mod">
          <ac:chgData name="Yoel Kortick" userId="167978f5-7f40-4909-85d5-d4149554ad4e" providerId="ADAL" clId="{3CAC2645-70C9-4DD0-B184-28E3109818EC}" dt="2024-04-08T06:44:40.611" v="835"/>
          <ac:spMkLst>
            <pc:docMk/>
            <pc:sldMk cId="3194184157" sldId="2147480453"/>
            <ac:spMk id="5" creationId="{E357B627-3356-B65B-26E8-7551AF13AAAB}"/>
          </ac:spMkLst>
        </pc:spChg>
      </pc:sldChg>
      <pc:sldChg chg="del">
        <pc:chgData name="Yoel Kortick" userId="167978f5-7f40-4909-85d5-d4149554ad4e" providerId="ADAL" clId="{3CAC2645-70C9-4DD0-B184-28E3109818EC}" dt="2024-04-08T06:44:58.991" v="839" actId="47"/>
        <pc:sldMkLst>
          <pc:docMk/>
          <pc:sldMk cId="3055063310" sldId="2147480454"/>
        </pc:sldMkLst>
      </pc:sldChg>
      <pc:sldChg chg="del">
        <pc:chgData name="Yoel Kortick" userId="167978f5-7f40-4909-85d5-d4149554ad4e" providerId="ADAL" clId="{3CAC2645-70C9-4DD0-B184-28E3109818EC}" dt="2024-04-08T06:44:12.522" v="833" actId="47"/>
        <pc:sldMkLst>
          <pc:docMk/>
          <pc:sldMk cId="1491223935" sldId="2147480470"/>
        </pc:sldMkLst>
      </pc:sldChg>
      <pc:sldChg chg="del">
        <pc:chgData name="Yoel Kortick" userId="167978f5-7f40-4909-85d5-d4149554ad4e" providerId="ADAL" clId="{3CAC2645-70C9-4DD0-B184-28E3109818EC}" dt="2024-04-08T06:44:58.991" v="839" actId="47"/>
        <pc:sldMkLst>
          <pc:docMk/>
          <pc:sldMk cId="3897902290" sldId="2147480471"/>
        </pc:sldMkLst>
      </pc:sldChg>
      <pc:sldChg chg="del">
        <pc:chgData name="Yoel Kortick" userId="167978f5-7f40-4909-85d5-d4149554ad4e" providerId="ADAL" clId="{3CAC2645-70C9-4DD0-B184-28E3109818EC}" dt="2024-04-08T06:44:58.991" v="839" actId="47"/>
        <pc:sldMkLst>
          <pc:docMk/>
          <pc:sldMk cId="4289072727" sldId="2147480472"/>
        </pc:sldMkLst>
      </pc:sldChg>
      <pc:sldChg chg="del">
        <pc:chgData name="Yoel Kortick" userId="167978f5-7f40-4909-85d5-d4149554ad4e" providerId="ADAL" clId="{3CAC2645-70C9-4DD0-B184-28E3109818EC}" dt="2024-04-08T06:44:58.991" v="839" actId="47"/>
        <pc:sldMkLst>
          <pc:docMk/>
          <pc:sldMk cId="3778936511" sldId="2147480473"/>
        </pc:sldMkLst>
      </pc:sldChg>
      <pc:sldChg chg="del">
        <pc:chgData name="Yoel Kortick" userId="167978f5-7f40-4909-85d5-d4149554ad4e" providerId="ADAL" clId="{3CAC2645-70C9-4DD0-B184-28E3109818EC}" dt="2024-04-08T06:44:58.991" v="839" actId="47"/>
        <pc:sldMkLst>
          <pc:docMk/>
          <pc:sldMk cId="2719309551" sldId="2147480474"/>
        </pc:sldMkLst>
      </pc:sldChg>
      <pc:sldChg chg="del">
        <pc:chgData name="Yoel Kortick" userId="167978f5-7f40-4909-85d5-d4149554ad4e" providerId="ADAL" clId="{3CAC2645-70C9-4DD0-B184-28E3109818EC}" dt="2024-04-08T06:44:58.991" v="839" actId="47"/>
        <pc:sldMkLst>
          <pc:docMk/>
          <pc:sldMk cId="1119949806" sldId="2147480475"/>
        </pc:sldMkLst>
      </pc:sldChg>
      <pc:sldChg chg="addSp delSp modSp add mod">
        <pc:chgData name="Yoel Kortick" userId="167978f5-7f40-4909-85d5-d4149554ad4e" providerId="ADAL" clId="{3CAC2645-70C9-4DD0-B184-28E3109818EC}" dt="2024-04-08T07:21:26.301" v="1564" actId="1036"/>
        <pc:sldMkLst>
          <pc:docMk/>
          <pc:sldMk cId="4224306853" sldId="2147480476"/>
        </pc:sldMkLst>
        <pc:spChg chg="mod">
          <ac:chgData name="Yoel Kortick" userId="167978f5-7f40-4909-85d5-d4149554ad4e" providerId="ADAL" clId="{3CAC2645-70C9-4DD0-B184-28E3109818EC}" dt="2024-04-08T06:23:19.703" v="352"/>
          <ac:spMkLst>
            <pc:docMk/>
            <pc:sldMk cId="4224306853" sldId="2147480476"/>
            <ac:spMk id="4" creationId="{96ED5CD9-D5DE-16A7-B4F2-81F2DB25CD79}"/>
          </ac:spMkLst>
        </pc:spChg>
        <pc:spChg chg="del mod">
          <ac:chgData name="Yoel Kortick" userId="167978f5-7f40-4909-85d5-d4149554ad4e" providerId="ADAL" clId="{3CAC2645-70C9-4DD0-B184-28E3109818EC}" dt="2024-04-08T06:24:12.588" v="356" actId="478"/>
          <ac:spMkLst>
            <pc:docMk/>
            <pc:sldMk cId="4224306853" sldId="2147480476"/>
            <ac:spMk id="6" creationId="{5E8AED83-4516-0730-A69D-A5977FC75065}"/>
          </ac:spMkLst>
        </pc:spChg>
        <pc:spChg chg="add mod">
          <ac:chgData name="Yoel Kortick" userId="167978f5-7f40-4909-85d5-d4149554ad4e" providerId="ADAL" clId="{3CAC2645-70C9-4DD0-B184-28E3109818EC}" dt="2024-04-08T07:21:26.301" v="1564" actId="1036"/>
          <ac:spMkLst>
            <pc:docMk/>
            <pc:sldMk cId="4224306853" sldId="2147480476"/>
            <ac:spMk id="9" creationId="{79FF8FAD-72E8-5D20-5F4A-9AF431633D26}"/>
          </ac:spMkLst>
        </pc:spChg>
        <pc:spChg chg="mod">
          <ac:chgData name="Yoel Kortick" userId="167978f5-7f40-4909-85d5-d4149554ad4e" providerId="ADAL" clId="{3CAC2645-70C9-4DD0-B184-28E3109818EC}" dt="2024-04-08T07:21:18.265" v="1544"/>
          <ac:spMkLst>
            <pc:docMk/>
            <pc:sldMk cId="4224306853" sldId="2147480476"/>
            <ac:spMk id="10" creationId="{FB4BB4E3-8E41-D386-9377-9246479C5F9F}"/>
          </ac:spMkLst>
        </pc:spChg>
        <pc:spChg chg="add mod">
          <ac:chgData name="Yoel Kortick" userId="167978f5-7f40-4909-85d5-d4149554ad4e" providerId="ADAL" clId="{3CAC2645-70C9-4DD0-B184-28E3109818EC}" dt="2024-04-08T07:21:26.301" v="1564" actId="1036"/>
          <ac:spMkLst>
            <pc:docMk/>
            <pc:sldMk cId="4224306853" sldId="2147480476"/>
            <ac:spMk id="11" creationId="{FCEC320A-D152-3136-E370-F62B9C019AE1}"/>
          </ac:spMkLst>
        </pc:spChg>
        <pc:picChg chg="del">
          <ac:chgData name="Yoel Kortick" userId="167978f5-7f40-4909-85d5-d4149554ad4e" providerId="ADAL" clId="{3CAC2645-70C9-4DD0-B184-28E3109818EC}" dt="2024-04-08T06:19:38.453" v="127" actId="478"/>
          <ac:picMkLst>
            <pc:docMk/>
            <pc:sldMk cId="4224306853" sldId="2147480476"/>
            <ac:picMk id="5" creationId="{0F7DC411-2DD8-B778-AF27-82FAE146930E}"/>
          </ac:picMkLst>
        </pc:picChg>
        <pc:picChg chg="add del mod ord">
          <ac:chgData name="Yoel Kortick" userId="167978f5-7f40-4909-85d5-d4149554ad4e" providerId="ADAL" clId="{3CAC2645-70C9-4DD0-B184-28E3109818EC}" dt="2024-04-08T06:24:12.588" v="356" actId="478"/>
          <ac:picMkLst>
            <pc:docMk/>
            <pc:sldMk cId="4224306853" sldId="2147480476"/>
            <ac:picMk id="7" creationId="{9B0F094D-E0EE-C680-409E-C46BD0881CE9}"/>
          </ac:picMkLst>
        </pc:picChg>
        <pc:picChg chg="add mod">
          <ac:chgData name="Yoel Kortick" userId="167978f5-7f40-4909-85d5-d4149554ad4e" providerId="ADAL" clId="{3CAC2645-70C9-4DD0-B184-28E3109818EC}" dt="2024-04-08T07:21:26.301" v="1564" actId="1036"/>
          <ac:picMkLst>
            <pc:docMk/>
            <pc:sldMk cId="4224306853" sldId="2147480476"/>
            <ac:picMk id="8" creationId="{D998F26C-27F5-277A-2D20-3B2E0EF4C6A2}"/>
          </ac:picMkLst>
        </pc:picChg>
        <pc:cxnChg chg="add mod">
          <ac:chgData name="Yoel Kortick" userId="167978f5-7f40-4909-85d5-d4149554ad4e" providerId="ADAL" clId="{3CAC2645-70C9-4DD0-B184-28E3109818EC}" dt="2024-04-08T07:21:26.301" v="1564" actId="1036"/>
          <ac:cxnSpMkLst>
            <pc:docMk/>
            <pc:sldMk cId="4224306853" sldId="2147480476"/>
            <ac:cxnSpMk id="13" creationId="{8F052A18-81BA-E43A-CC3A-EACB5971C856}"/>
          </ac:cxnSpMkLst>
        </pc:cxnChg>
      </pc:sldChg>
      <pc:sldChg chg="addSp delSp modSp add mod">
        <pc:chgData name="Yoel Kortick" userId="167978f5-7f40-4909-85d5-d4149554ad4e" providerId="ADAL" clId="{3CAC2645-70C9-4DD0-B184-28E3109818EC}" dt="2024-04-08T07:21:48.513" v="1575" actId="255"/>
        <pc:sldMkLst>
          <pc:docMk/>
          <pc:sldMk cId="1082718328" sldId="2147480477"/>
        </pc:sldMkLst>
        <pc:spChg chg="mod">
          <ac:chgData name="Yoel Kortick" userId="167978f5-7f40-4909-85d5-d4149554ad4e" providerId="ADAL" clId="{3CAC2645-70C9-4DD0-B184-28E3109818EC}" dt="2024-04-08T06:23:24.305" v="353"/>
          <ac:spMkLst>
            <pc:docMk/>
            <pc:sldMk cId="1082718328" sldId="2147480477"/>
            <ac:spMk id="4" creationId="{8C8F2987-9E72-8BBC-E487-8E4228FB2CB0}"/>
          </ac:spMkLst>
        </pc:spChg>
        <pc:spChg chg="mod">
          <ac:chgData name="Yoel Kortick" userId="167978f5-7f40-4909-85d5-d4149554ad4e" providerId="ADAL" clId="{3CAC2645-70C9-4DD0-B184-28E3109818EC}" dt="2024-04-08T06:32:16.591" v="635" actId="14100"/>
          <ac:spMkLst>
            <pc:docMk/>
            <pc:sldMk cId="1082718328" sldId="2147480477"/>
            <ac:spMk id="6" creationId="{EB726EBB-EF61-F9AB-2433-9A0C8223626D}"/>
          </ac:spMkLst>
        </pc:spChg>
        <pc:spChg chg="mod">
          <ac:chgData name="Yoel Kortick" userId="167978f5-7f40-4909-85d5-d4149554ad4e" providerId="ADAL" clId="{3CAC2645-70C9-4DD0-B184-28E3109818EC}" dt="2024-04-08T07:21:48.513" v="1575" actId="255"/>
          <ac:spMkLst>
            <pc:docMk/>
            <pc:sldMk cId="1082718328" sldId="2147480477"/>
            <ac:spMk id="10" creationId="{8DF27603-C9D4-F33B-1CD5-D2C63F76A426}"/>
          </ac:spMkLst>
        </pc:spChg>
        <pc:spChg chg="add mod">
          <ac:chgData name="Yoel Kortick" userId="167978f5-7f40-4909-85d5-d4149554ad4e" providerId="ADAL" clId="{3CAC2645-70C9-4DD0-B184-28E3109818EC}" dt="2024-04-08T06:28:05.332" v="540" actId="1035"/>
          <ac:spMkLst>
            <pc:docMk/>
            <pc:sldMk cId="1082718328" sldId="2147480477"/>
            <ac:spMk id="11" creationId="{3DEB694B-977B-CF2D-49B1-38497E0F65DE}"/>
          </ac:spMkLst>
        </pc:spChg>
        <pc:spChg chg="add">
          <ac:chgData name="Yoel Kortick" userId="167978f5-7f40-4909-85d5-d4149554ad4e" providerId="ADAL" clId="{3CAC2645-70C9-4DD0-B184-28E3109818EC}" dt="2024-04-08T06:28:21.987" v="542"/>
          <ac:spMkLst>
            <pc:docMk/>
            <pc:sldMk cId="1082718328" sldId="2147480477"/>
            <ac:spMk id="12" creationId="{62706E92-D965-A32F-9C36-1FE9E286EFF9}"/>
          </ac:spMkLst>
        </pc:spChg>
        <pc:spChg chg="add mod">
          <ac:chgData name="Yoel Kortick" userId="167978f5-7f40-4909-85d5-d4149554ad4e" providerId="ADAL" clId="{3CAC2645-70C9-4DD0-B184-28E3109818EC}" dt="2024-04-08T06:33:29.541" v="685" actId="14100"/>
          <ac:spMkLst>
            <pc:docMk/>
            <pc:sldMk cId="1082718328" sldId="2147480477"/>
            <ac:spMk id="13" creationId="{DAC903C2-352A-BE39-0E81-93846F3CE248}"/>
          </ac:spMkLst>
        </pc:spChg>
        <pc:spChg chg="add">
          <ac:chgData name="Yoel Kortick" userId="167978f5-7f40-4909-85d5-d4149554ad4e" providerId="ADAL" clId="{3CAC2645-70C9-4DD0-B184-28E3109818EC}" dt="2024-04-08T06:28:32.744" v="546"/>
          <ac:spMkLst>
            <pc:docMk/>
            <pc:sldMk cId="1082718328" sldId="2147480477"/>
            <ac:spMk id="14" creationId="{8AD6B7B0-EED1-2F71-1CD2-ECA0B7EA9797}"/>
          </ac:spMkLst>
        </pc:spChg>
        <pc:spChg chg="add mod">
          <ac:chgData name="Yoel Kortick" userId="167978f5-7f40-4909-85d5-d4149554ad4e" providerId="ADAL" clId="{3CAC2645-70C9-4DD0-B184-28E3109818EC}" dt="2024-04-08T06:33:35.744" v="687" actId="14100"/>
          <ac:spMkLst>
            <pc:docMk/>
            <pc:sldMk cId="1082718328" sldId="2147480477"/>
            <ac:spMk id="19" creationId="{D4E1289A-F731-7D58-F63F-D1A244919DF0}"/>
          </ac:spMkLst>
        </pc:spChg>
        <pc:picChg chg="add del mod ord">
          <ac:chgData name="Yoel Kortick" userId="167978f5-7f40-4909-85d5-d4149554ad4e" providerId="ADAL" clId="{3CAC2645-70C9-4DD0-B184-28E3109818EC}" dt="2024-04-08T06:30:05.373" v="555" actId="478"/>
          <ac:picMkLst>
            <pc:docMk/>
            <pc:sldMk cId="1082718328" sldId="2147480477"/>
            <ac:picMk id="5" creationId="{0F255FF2-48EF-E519-69EA-4811DB0F8C16}"/>
          </ac:picMkLst>
        </pc:picChg>
        <pc:picChg chg="del">
          <ac:chgData name="Yoel Kortick" userId="167978f5-7f40-4909-85d5-d4149554ad4e" providerId="ADAL" clId="{3CAC2645-70C9-4DD0-B184-28E3109818EC}" dt="2024-04-08T06:20:52.405" v="240" actId="478"/>
          <ac:picMkLst>
            <pc:docMk/>
            <pc:sldMk cId="1082718328" sldId="2147480477"/>
            <ac:picMk id="7" creationId="{DEE17F4D-4E22-2843-3547-5A033062A701}"/>
          </ac:picMkLst>
        </pc:picChg>
        <pc:picChg chg="add mod">
          <ac:chgData name="Yoel Kortick" userId="167978f5-7f40-4909-85d5-d4149554ad4e" providerId="ADAL" clId="{3CAC2645-70C9-4DD0-B184-28E3109818EC}" dt="2024-04-08T06:28:05.332" v="540" actId="1035"/>
          <ac:picMkLst>
            <pc:docMk/>
            <pc:sldMk cId="1082718328" sldId="2147480477"/>
            <ac:picMk id="9" creationId="{6C99F066-25D2-76C8-FBB4-F6D64D6716E5}"/>
          </ac:picMkLst>
        </pc:picChg>
        <pc:picChg chg="add del mod ord">
          <ac:chgData name="Yoel Kortick" userId="167978f5-7f40-4909-85d5-d4149554ad4e" providerId="ADAL" clId="{3CAC2645-70C9-4DD0-B184-28E3109818EC}" dt="2024-04-08T06:31:57.298" v="600" actId="478"/>
          <ac:picMkLst>
            <pc:docMk/>
            <pc:sldMk cId="1082718328" sldId="2147480477"/>
            <ac:picMk id="16" creationId="{315CBFAF-11F5-414A-D9EA-1B24EAB33186}"/>
          </ac:picMkLst>
        </pc:picChg>
        <pc:picChg chg="add mod ord">
          <ac:chgData name="Yoel Kortick" userId="167978f5-7f40-4909-85d5-d4149554ad4e" providerId="ADAL" clId="{3CAC2645-70C9-4DD0-B184-28E3109818EC}" dt="2024-04-08T06:32:09.604" v="633" actId="208"/>
          <ac:picMkLst>
            <pc:docMk/>
            <pc:sldMk cId="1082718328" sldId="2147480477"/>
            <ac:picMk id="18" creationId="{ACE5F045-8267-5861-285E-681E5D35C573}"/>
          </ac:picMkLst>
        </pc:picChg>
      </pc:sldChg>
      <pc:sldChg chg="modSp add mod">
        <pc:chgData name="Yoel Kortick" userId="167978f5-7f40-4909-85d5-d4149554ad4e" providerId="ADAL" clId="{3CAC2645-70C9-4DD0-B184-28E3109818EC}" dt="2024-04-08T06:23:10.913" v="351" actId="313"/>
        <pc:sldMkLst>
          <pc:docMk/>
          <pc:sldMk cId="2944208059" sldId="2147480478"/>
        </pc:sldMkLst>
        <pc:spChg chg="mod">
          <ac:chgData name="Yoel Kortick" userId="167978f5-7f40-4909-85d5-d4149554ad4e" providerId="ADAL" clId="{3CAC2645-70C9-4DD0-B184-28E3109818EC}" dt="2024-04-08T06:23:10.913" v="351" actId="313"/>
          <ac:spMkLst>
            <pc:docMk/>
            <pc:sldMk cId="2944208059" sldId="2147480478"/>
            <ac:spMk id="5" creationId="{66DD1DE1-D408-A2F6-2266-BE258AE0C3FF}"/>
          </ac:spMkLst>
        </pc:spChg>
      </pc:sldChg>
      <pc:sldChg chg="modSp add mod">
        <pc:chgData name="Yoel Kortick" userId="167978f5-7f40-4909-85d5-d4149554ad4e" providerId="ADAL" clId="{3CAC2645-70C9-4DD0-B184-28E3109818EC}" dt="2024-04-08T06:27:23.975" v="511" actId="20577"/>
        <pc:sldMkLst>
          <pc:docMk/>
          <pc:sldMk cId="3842267374" sldId="2147480479"/>
        </pc:sldMkLst>
        <pc:spChg chg="mod">
          <ac:chgData name="Yoel Kortick" userId="167978f5-7f40-4909-85d5-d4149554ad4e" providerId="ADAL" clId="{3CAC2645-70C9-4DD0-B184-28E3109818EC}" dt="2024-04-08T06:27:23.975" v="511" actId="20577"/>
          <ac:spMkLst>
            <pc:docMk/>
            <pc:sldMk cId="3842267374" sldId="2147480479"/>
            <ac:spMk id="10" creationId="{B6434F3A-32E9-1FF7-A5AA-930AD82F2BD4}"/>
          </ac:spMkLst>
        </pc:spChg>
      </pc:sldChg>
      <pc:sldChg chg="modSp add mod">
        <pc:chgData name="Yoel Kortick" userId="167978f5-7f40-4909-85d5-d4149554ad4e" providerId="ADAL" clId="{3CAC2645-70C9-4DD0-B184-28E3109818EC}" dt="2024-04-08T06:37:32.086" v="764" actId="14100"/>
        <pc:sldMkLst>
          <pc:docMk/>
          <pc:sldMk cId="3695620586" sldId="2147480480"/>
        </pc:sldMkLst>
        <pc:spChg chg="mod">
          <ac:chgData name="Yoel Kortick" userId="167978f5-7f40-4909-85d5-d4149554ad4e" providerId="ADAL" clId="{3CAC2645-70C9-4DD0-B184-28E3109818EC}" dt="2024-04-08T06:37:32.086" v="764" actId="14100"/>
          <ac:spMkLst>
            <pc:docMk/>
            <pc:sldMk cId="3695620586" sldId="2147480480"/>
            <ac:spMk id="5" creationId="{E9E84295-B2C8-00C9-BC8F-B332F957D2BA}"/>
          </ac:spMkLst>
        </pc:spChg>
      </pc:sldChg>
      <pc:sldChg chg="add del">
        <pc:chgData name="Yoel Kortick" userId="167978f5-7f40-4909-85d5-d4149554ad4e" providerId="ADAL" clId="{3CAC2645-70C9-4DD0-B184-28E3109818EC}" dt="2024-04-08T06:39:28.542" v="793" actId="47"/>
        <pc:sldMkLst>
          <pc:docMk/>
          <pc:sldMk cId="4154105044" sldId="2147480481"/>
        </pc:sldMkLst>
      </pc:sldChg>
      <pc:sldChg chg="addSp delSp modSp add mod">
        <pc:chgData name="Yoel Kortick" userId="167978f5-7f40-4909-85d5-d4149554ad4e" providerId="ADAL" clId="{3CAC2645-70C9-4DD0-B184-28E3109818EC}" dt="2024-04-08T06:38:29.017" v="792" actId="14100"/>
        <pc:sldMkLst>
          <pc:docMk/>
          <pc:sldMk cId="904595637" sldId="2147480482"/>
        </pc:sldMkLst>
        <pc:spChg chg="mod">
          <ac:chgData name="Yoel Kortick" userId="167978f5-7f40-4909-85d5-d4149554ad4e" providerId="ADAL" clId="{3CAC2645-70C9-4DD0-B184-28E3109818EC}" dt="2024-04-08T06:37:39.259" v="765"/>
          <ac:spMkLst>
            <pc:docMk/>
            <pc:sldMk cId="904595637" sldId="2147480482"/>
            <ac:spMk id="4" creationId="{870FF4AD-B3E6-1FA4-323A-91FDA4F45583}"/>
          </ac:spMkLst>
        </pc:spChg>
        <pc:spChg chg="del">
          <ac:chgData name="Yoel Kortick" userId="167978f5-7f40-4909-85d5-d4149554ad4e" providerId="ADAL" clId="{3CAC2645-70C9-4DD0-B184-28E3109818EC}" dt="2024-04-08T06:38:20.125" v="769" actId="478"/>
          <ac:spMkLst>
            <pc:docMk/>
            <pc:sldMk cId="904595637" sldId="2147480482"/>
            <ac:spMk id="5" creationId="{A41C0A37-48F4-4E59-155D-BEA4492725D5}"/>
          </ac:spMkLst>
        </pc:spChg>
        <pc:spChg chg="del">
          <ac:chgData name="Yoel Kortick" userId="167978f5-7f40-4909-85d5-d4149554ad4e" providerId="ADAL" clId="{3CAC2645-70C9-4DD0-B184-28E3109818EC}" dt="2024-04-08T06:37:10.932" v="744" actId="478"/>
          <ac:spMkLst>
            <pc:docMk/>
            <pc:sldMk cId="904595637" sldId="2147480482"/>
            <ac:spMk id="7" creationId="{25074CCA-DBE9-FF4F-D7E3-E024B4438B86}"/>
          </ac:spMkLst>
        </pc:spChg>
        <pc:spChg chg="add del mod">
          <ac:chgData name="Yoel Kortick" userId="167978f5-7f40-4909-85d5-d4149554ad4e" providerId="ADAL" clId="{3CAC2645-70C9-4DD0-B184-28E3109818EC}" dt="2024-04-08T06:38:21.658" v="770" actId="478"/>
          <ac:spMkLst>
            <pc:docMk/>
            <pc:sldMk cId="904595637" sldId="2147480482"/>
            <ac:spMk id="9" creationId="{45B2BFF9-6EEC-7530-8CE7-FDD11049A867}"/>
          </ac:spMkLst>
        </pc:spChg>
        <pc:spChg chg="del">
          <ac:chgData name="Yoel Kortick" userId="167978f5-7f40-4909-85d5-d4149554ad4e" providerId="ADAL" clId="{3CAC2645-70C9-4DD0-B184-28E3109818EC}" dt="2024-04-08T06:37:10.932" v="744" actId="478"/>
          <ac:spMkLst>
            <pc:docMk/>
            <pc:sldMk cId="904595637" sldId="2147480482"/>
            <ac:spMk id="10" creationId="{7C1FBFC9-AFD7-22EB-C302-0C6865D9F08B}"/>
          </ac:spMkLst>
        </pc:spChg>
        <pc:spChg chg="del">
          <ac:chgData name="Yoel Kortick" userId="167978f5-7f40-4909-85d5-d4149554ad4e" providerId="ADAL" clId="{3CAC2645-70C9-4DD0-B184-28E3109818EC}" dt="2024-04-08T06:37:10.932" v="744" actId="478"/>
          <ac:spMkLst>
            <pc:docMk/>
            <pc:sldMk cId="904595637" sldId="2147480482"/>
            <ac:spMk id="11" creationId="{F27CBDD9-BC82-0358-8ADD-553A9ED28002}"/>
          </ac:spMkLst>
        </pc:spChg>
        <pc:spChg chg="add mod">
          <ac:chgData name="Yoel Kortick" userId="167978f5-7f40-4909-85d5-d4149554ad4e" providerId="ADAL" clId="{3CAC2645-70C9-4DD0-B184-28E3109818EC}" dt="2024-04-08T06:38:29.017" v="792" actId="14100"/>
          <ac:spMkLst>
            <pc:docMk/>
            <pc:sldMk cId="904595637" sldId="2147480482"/>
            <ac:spMk id="12" creationId="{1F0AF78D-27ED-9E51-0167-7B13CF80FC36}"/>
          </ac:spMkLst>
        </pc:spChg>
        <pc:spChg chg="del">
          <ac:chgData name="Yoel Kortick" userId="167978f5-7f40-4909-85d5-d4149554ad4e" providerId="ADAL" clId="{3CAC2645-70C9-4DD0-B184-28E3109818EC}" dt="2024-04-08T06:37:10.932" v="744" actId="478"/>
          <ac:spMkLst>
            <pc:docMk/>
            <pc:sldMk cId="904595637" sldId="2147480482"/>
            <ac:spMk id="14" creationId="{223C9F16-BD70-CF07-B5F1-67D6872A5AAB}"/>
          </ac:spMkLst>
        </pc:spChg>
        <pc:spChg chg="del">
          <ac:chgData name="Yoel Kortick" userId="167978f5-7f40-4909-85d5-d4149554ad4e" providerId="ADAL" clId="{3CAC2645-70C9-4DD0-B184-28E3109818EC}" dt="2024-04-08T06:37:10.932" v="744" actId="478"/>
          <ac:spMkLst>
            <pc:docMk/>
            <pc:sldMk cId="904595637" sldId="2147480482"/>
            <ac:spMk id="15" creationId="{430BCECE-B81E-967A-9EDB-1E928AEA70F6}"/>
          </ac:spMkLst>
        </pc:spChg>
        <pc:spChg chg="del">
          <ac:chgData name="Yoel Kortick" userId="167978f5-7f40-4909-85d5-d4149554ad4e" providerId="ADAL" clId="{3CAC2645-70C9-4DD0-B184-28E3109818EC}" dt="2024-04-08T06:37:10.932" v="744" actId="478"/>
          <ac:spMkLst>
            <pc:docMk/>
            <pc:sldMk cId="904595637" sldId="2147480482"/>
            <ac:spMk id="18" creationId="{814AAF9D-7DD1-5B48-D8DF-27D893B2290B}"/>
          </ac:spMkLst>
        </pc:spChg>
        <pc:picChg chg="del">
          <ac:chgData name="Yoel Kortick" userId="167978f5-7f40-4909-85d5-d4149554ad4e" providerId="ADAL" clId="{3CAC2645-70C9-4DD0-B184-28E3109818EC}" dt="2024-04-08T06:37:10.932" v="744" actId="478"/>
          <ac:picMkLst>
            <pc:docMk/>
            <pc:sldMk cId="904595637" sldId="2147480482"/>
            <ac:picMk id="6" creationId="{D246C4FD-5000-66A3-8847-BEF729053F6D}"/>
          </ac:picMkLst>
        </pc:picChg>
        <pc:cxnChg chg="del">
          <ac:chgData name="Yoel Kortick" userId="167978f5-7f40-4909-85d5-d4149554ad4e" providerId="ADAL" clId="{3CAC2645-70C9-4DD0-B184-28E3109818EC}" dt="2024-04-08T06:37:10.932" v="744" actId="478"/>
          <ac:cxnSpMkLst>
            <pc:docMk/>
            <pc:sldMk cId="904595637" sldId="2147480482"/>
            <ac:cxnSpMk id="8" creationId="{1F5271C6-6F4C-C462-BB79-7D067391BD40}"/>
          </ac:cxnSpMkLst>
        </pc:cxnChg>
        <pc:cxnChg chg="del">
          <ac:chgData name="Yoel Kortick" userId="167978f5-7f40-4909-85d5-d4149554ad4e" providerId="ADAL" clId="{3CAC2645-70C9-4DD0-B184-28E3109818EC}" dt="2024-04-08T06:37:10.932" v="744" actId="478"/>
          <ac:cxnSpMkLst>
            <pc:docMk/>
            <pc:sldMk cId="904595637" sldId="2147480482"/>
            <ac:cxnSpMk id="23" creationId="{AE7065E8-195F-2894-B930-4A8666475C01}"/>
          </ac:cxnSpMkLst>
        </pc:cxnChg>
        <pc:cxnChg chg="del">
          <ac:chgData name="Yoel Kortick" userId="167978f5-7f40-4909-85d5-d4149554ad4e" providerId="ADAL" clId="{3CAC2645-70C9-4DD0-B184-28E3109818EC}" dt="2024-04-08T06:37:10.932" v="744" actId="478"/>
          <ac:cxnSpMkLst>
            <pc:docMk/>
            <pc:sldMk cId="904595637" sldId="2147480482"/>
            <ac:cxnSpMk id="25" creationId="{4FFFD485-9D4F-F57C-7D75-6370B884BD51}"/>
          </ac:cxnSpMkLst>
        </pc:cxnChg>
      </pc:sldChg>
      <pc:sldChg chg="addSp delSp modSp add mod">
        <pc:chgData name="Yoel Kortick" userId="167978f5-7f40-4909-85d5-d4149554ad4e" providerId="ADAL" clId="{3CAC2645-70C9-4DD0-B184-28E3109818EC}" dt="2024-04-08T06:58:38.066" v="1099" actId="14100"/>
        <pc:sldMkLst>
          <pc:docMk/>
          <pc:sldMk cId="660349284" sldId="2147480483"/>
        </pc:sldMkLst>
        <pc:spChg chg="add mod">
          <ac:chgData name="Yoel Kortick" userId="167978f5-7f40-4909-85d5-d4149554ad4e" providerId="ADAL" clId="{3CAC2645-70C9-4DD0-B184-28E3109818EC}" dt="2024-04-08T06:58:38.066" v="1099" actId="14100"/>
          <ac:spMkLst>
            <pc:docMk/>
            <pc:sldMk cId="660349284" sldId="2147480483"/>
            <ac:spMk id="2" creationId="{F66F42AA-21E5-89B4-4302-8DA587AAD73E}"/>
          </ac:spMkLst>
        </pc:spChg>
        <pc:spChg chg="del">
          <ac:chgData name="Yoel Kortick" userId="167978f5-7f40-4909-85d5-d4149554ad4e" providerId="ADAL" clId="{3CAC2645-70C9-4DD0-B184-28E3109818EC}" dt="2024-04-08T06:41:51.929" v="827" actId="478"/>
          <ac:spMkLst>
            <pc:docMk/>
            <pc:sldMk cId="660349284" sldId="2147480483"/>
            <ac:spMk id="5" creationId="{F5759C8E-2938-68E2-9E41-672E35659518}"/>
          </ac:spMkLst>
        </pc:spChg>
        <pc:spChg chg="add del mod">
          <ac:chgData name="Yoel Kortick" userId="167978f5-7f40-4909-85d5-d4149554ad4e" providerId="ADAL" clId="{3CAC2645-70C9-4DD0-B184-28E3109818EC}" dt="2024-04-08T06:41:52.726" v="828" actId="478"/>
          <ac:spMkLst>
            <pc:docMk/>
            <pc:sldMk cId="660349284" sldId="2147480483"/>
            <ac:spMk id="12" creationId="{0BA3C6DB-8D84-DD86-031C-7547320A5AF5}"/>
          </ac:spMkLst>
        </pc:spChg>
      </pc:sldChg>
      <pc:sldChg chg="addSp delSp modSp add mod">
        <pc:chgData name="Yoel Kortick" userId="167978f5-7f40-4909-85d5-d4149554ad4e" providerId="ADAL" clId="{3CAC2645-70C9-4DD0-B184-28E3109818EC}" dt="2024-04-08T07:18:21.351" v="1411" actId="1076"/>
        <pc:sldMkLst>
          <pc:docMk/>
          <pc:sldMk cId="3242277274" sldId="2147480484"/>
        </pc:sldMkLst>
        <pc:spChg chg="del">
          <ac:chgData name="Yoel Kortick" userId="167978f5-7f40-4909-85d5-d4149554ad4e" providerId="ADAL" clId="{3CAC2645-70C9-4DD0-B184-28E3109818EC}" dt="2024-04-08T06:48:51.143" v="868" actId="478"/>
          <ac:spMkLst>
            <pc:docMk/>
            <pc:sldMk cId="3242277274" sldId="2147480484"/>
            <ac:spMk id="5" creationId="{BB27C444-1DB7-60BA-08D5-0843D918DA56}"/>
          </ac:spMkLst>
        </pc:spChg>
        <pc:spChg chg="add del mod">
          <ac:chgData name="Yoel Kortick" userId="167978f5-7f40-4909-85d5-d4149554ad4e" providerId="ADAL" clId="{3CAC2645-70C9-4DD0-B184-28E3109818EC}" dt="2024-04-08T06:48:51.894" v="869" actId="478"/>
          <ac:spMkLst>
            <pc:docMk/>
            <pc:sldMk cId="3242277274" sldId="2147480484"/>
            <ac:spMk id="7" creationId="{A46C9B6D-1372-447C-BE2E-1092E40A9EB4}"/>
          </ac:spMkLst>
        </pc:spChg>
        <pc:spChg chg="del">
          <ac:chgData name="Yoel Kortick" userId="167978f5-7f40-4909-85d5-d4149554ad4e" providerId="ADAL" clId="{3CAC2645-70C9-4DD0-B184-28E3109818EC}" dt="2024-04-08T06:48:05.151" v="867" actId="478"/>
          <ac:spMkLst>
            <pc:docMk/>
            <pc:sldMk cId="3242277274" sldId="2147480484"/>
            <ac:spMk id="9" creationId="{A7653708-2993-374D-C16E-2C23F7DD5033}"/>
          </ac:spMkLst>
        </pc:spChg>
        <pc:spChg chg="del">
          <ac:chgData name="Yoel Kortick" userId="167978f5-7f40-4909-85d5-d4149554ad4e" providerId="ADAL" clId="{3CAC2645-70C9-4DD0-B184-28E3109818EC}" dt="2024-04-08T06:48:05.151" v="867" actId="478"/>
          <ac:spMkLst>
            <pc:docMk/>
            <pc:sldMk cId="3242277274" sldId="2147480484"/>
            <ac:spMk id="10" creationId="{FF7FC63C-520D-96A1-0396-C1FCC7F0724A}"/>
          </ac:spMkLst>
        </pc:spChg>
        <pc:spChg chg="add mod ord">
          <ac:chgData name="Yoel Kortick" userId="167978f5-7f40-4909-85d5-d4149554ad4e" providerId="ADAL" clId="{3CAC2645-70C9-4DD0-B184-28E3109818EC}" dt="2024-04-08T07:18:21.351" v="1411" actId="1076"/>
          <ac:spMkLst>
            <pc:docMk/>
            <pc:sldMk cId="3242277274" sldId="2147480484"/>
            <ac:spMk id="11" creationId="{8FB73B9F-057B-DAB8-303D-141F6366F206}"/>
          </ac:spMkLst>
        </pc:spChg>
        <pc:picChg chg="del">
          <ac:chgData name="Yoel Kortick" userId="167978f5-7f40-4909-85d5-d4149554ad4e" providerId="ADAL" clId="{3CAC2645-70C9-4DD0-B184-28E3109818EC}" dt="2024-04-08T06:48:05.151" v="867" actId="478"/>
          <ac:picMkLst>
            <pc:docMk/>
            <pc:sldMk cId="3242277274" sldId="2147480484"/>
            <ac:picMk id="6" creationId="{5054583B-2656-6252-3F0C-F8C97C828DC7}"/>
          </ac:picMkLst>
        </pc:picChg>
        <pc:picChg chg="del">
          <ac:chgData name="Yoel Kortick" userId="167978f5-7f40-4909-85d5-d4149554ad4e" providerId="ADAL" clId="{3CAC2645-70C9-4DD0-B184-28E3109818EC}" dt="2024-04-08T06:48:05.151" v="867" actId="478"/>
          <ac:picMkLst>
            <pc:docMk/>
            <pc:sldMk cId="3242277274" sldId="2147480484"/>
            <ac:picMk id="8" creationId="{585254FF-6619-4AC0-31BC-AA91EC7A984E}"/>
          </ac:picMkLst>
        </pc:picChg>
        <pc:picChg chg="add mod">
          <ac:chgData name="Yoel Kortick" userId="167978f5-7f40-4909-85d5-d4149554ad4e" providerId="ADAL" clId="{3CAC2645-70C9-4DD0-B184-28E3109818EC}" dt="2024-04-08T06:51:58.622" v="931" actId="208"/>
          <ac:picMkLst>
            <pc:docMk/>
            <pc:sldMk cId="3242277274" sldId="2147480484"/>
            <ac:picMk id="13" creationId="{11919D1B-6AAF-C2A7-F6F7-F1B951E98CAC}"/>
          </ac:picMkLst>
        </pc:picChg>
      </pc:sldChg>
      <pc:sldChg chg="modSp add mod">
        <pc:chgData name="Yoel Kortick" userId="167978f5-7f40-4909-85d5-d4149554ad4e" providerId="ADAL" clId="{3CAC2645-70C9-4DD0-B184-28E3109818EC}" dt="2024-04-08T07:12:40.271" v="1358" actId="404"/>
        <pc:sldMkLst>
          <pc:docMk/>
          <pc:sldMk cId="3130794386" sldId="2147480485"/>
        </pc:sldMkLst>
        <pc:spChg chg="mod">
          <ac:chgData name="Yoel Kortick" userId="167978f5-7f40-4909-85d5-d4149554ad4e" providerId="ADAL" clId="{3CAC2645-70C9-4DD0-B184-28E3109818EC}" dt="2024-04-08T07:12:40.271" v="1358" actId="404"/>
          <ac:spMkLst>
            <pc:docMk/>
            <pc:sldMk cId="3130794386" sldId="2147480485"/>
            <ac:spMk id="5" creationId="{82F90639-44A2-8EDD-D73D-DB9A2053C2C1}"/>
          </ac:spMkLst>
        </pc:spChg>
      </pc:sldChg>
      <pc:sldChg chg="addSp delSp modSp add mod">
        <pc:chgData name="Yoel Kortick" userId="167978f5-7f40-4909-85d5-d4149554ad4e" providerId="ADAL" clId="{3CAC2645-70C9-4DD0-B184-28E3109818EC}" dt="2024-04-08T07:18:10.381" v="1408" actId="1076"/>
        <pc:sldMkLst>
          <pc:docMk/>
          <pc:sldMk cId="1339396467" sldId="2147480486"/>
        </pc:sldMkLst>
        <pc:spChg chg="mod">
          <ac:chgData name="Yoel Kortick" userId="167978f5-7f40-4909-85d5-d4149554ad4e" providerId="ADAL" clId="{3CAC2645-70C9-4DD0-B184-28E3109818EC}" dt="2024-04-08T07:18:10.381" v="1408" actId="1076"/>
          <ac:spMkLst>
            <pc:docMk/>
            <pc:sldMk cId="1339396467" sldId="2147480486"/>
            <ac:spMk id="11" creationId="{63C63E08-2D48-315F-71B0-64CB29341471}"/>
          </ac:spMkLst>
        </pc:spChg>
        <pc:picChg chg="add mod ord">
          <ac:chgData name="Yoel Kortick" userId="167978f5-7f40-4909-85d5-d4149554ad4e" providerId="ADAL" clId="{3CAC2645-70C9-4DD0-B184-28E3109818EC}" dt="2024-04-08T06:54:56.013" v="975" actId="167"/>
          <ac:picMkLst>
            <pc:docMk/>
            <pc:sldMk cId="1339396467" sldId="2147480486"/>
            <ac:picMk id="5" creationId="{33389F74-A8E5-E434-BB21-0734DE5A3206}"/>
          </ac:picMkLst>
        </pc:picChg>
        <pc:picChg chg="del">
          <ac:chgData name="Yoel Kortick" userId="167978f5-7f40-4909-85d5-d4149554ad4e" providerId="ADAL" clId="{3CAC2645-70C9-4DD0-B184-28E3109818EC}" dt="2024-04-08T06:54:46.515" v="970" actId="478"/>
          <ac:picMkLst>
            <pc:docMk/>
            <pc:sldMk cId="1339396467" sldId="2147480486"/>
            <ac:picMk id="13" creationId="{88585BDE-883B-D831-2837-4950B9462683}"/>
          </ac:picMkLst>
        </pc:picChg>
      </pc:sldChg>
      <pc:sldChg chg="addSp delSp modSp add mod">
        <pc:chgData name="Yoel Kortick" userId="167978f5-7f40-4909-85d5-d4149554ad4e" providerId="ADAL" clId="{3CAC2645-70C9-4DD0-B184-28E3109818EC}" dt="2024-04-08T07:17:59.348" v="1405" actId="1076"/>
        <pc:sldMkLst>
          <pc:docMk/>
          <pc:sldMk cId="1707295467" sldId="2147480487"/>
        </pc:sldMkLst>
        <pc:spChg chg="mod">
          <ac:chgData name="Yoel Kortick" userId="167978f5-7f40-4909-85d5-d4149554ad4e" providerId="ADAL" clId="{3CAC2645-70C9-4DD0-B184-28E3109818EC}" dt="2024-04-08T07:17:59.348" v="1405" actId="1076"/>
          <ac:spMkLst>
            <pc:docMk/>
            <pc:sldMk cId="1707295467" sldId="2147480487"/>
            <ac:spMk id="11" creationId="{790AD693-F973-9B81-44D0-FF3FB8CD5237}"/>
          </ac:spMkLst>
        </pc:spChg>
        <pc:picChg chg="del">
          <ac:chgData name="Yoel Kortick" userId="167978f5-7f40-4909-85d5-d4149554ad4e" providerId="ADAL" clId="{3CAC2645-70C9-4DD0-B184-28E3109818EC}" dt="2024-04-08T06:55:57.046" v="986" actId="478"/>
          <ac:picMkLst>
            <pc:docMk/>
            <pc:sldMk cId="1707295467" sldId="2147480487"/>
            <ac:picMk id="5" creationId="{2AD05621-CA18-853E-9056-F055F774402B}"/>
          </ac:picMkLst>
        </pc:picChg>
        <pc:picChg chg="add mod">
          <ac:chgData name="Yoel Kortick" userId="167978f5-7f40-4909-85d5-d4149554ad4e" providerId="ADAL" clId="{3CAC2645-70C9-4DD0-B184-28E3109818EC}" dt="2024-04-08T06:56:25.985" v="1002" actId="208"/>
          <ac:picMkLst>
            <pc:docMk/>
            <pc:sldMk cId="1707295467" sldId="2147480487"/>
            <ac:picMk id="6" creationId="{937BDEAC-73CB-5599-06D9-2B2731A99D2D}"/>
          </ac:picMkLst>
        </pc:picChg>
      </pc:sldChg>
      <pc:sldChg chg="addSp delSp modSp add mod">
        <pc:chgData name="Yoel Kortick" userId="167978f5-7f40-4909-85d5-d4149554ad4e" providerId="ADAL" clId="{3CAC2645-70C9-4DD0-B184-28E3109818EC}" dt="2024-04-08T07:17:50.053" v="1402" actId="167"/>
        <pc:sldMkLst>
          <pc:docMk/>
          <pc:sldMk cId="1740921197" sldId="2147480488"/>
        </pc:sldMkLst>
        <pc:spChg chg="mod">
          <ac:chgData name="Yoel Kortick" userId="167978f5-7f40-4909-85d5-d4149554ad4e" providerId="ADAL" clId="{3CAC2645-70C9-4DD0-B184-28E3109818EC}" dt="2024-04-08T07:17:48.059" v="1401" actId="1076"/>
          <ac:spMkLst>
            <pc:docMk/>
            <pc:sldMk cId="1740921197" sldId="2147480488"/>
            <ac:spMk id="11" creationId="{E81F28BC-94D0-708F-24B2-D234F326F869}"/>
          </ac:spMkLst>
        </pc:spChg>
        <pc:picChg chg="add mod ord">
          <ac:chgData name="Yoel Kortick" userId="167978f5-7f40-4909-85d5-d4149554ad4e" providerId="ADAL" clId="{3CAC2645-70C9-4DD0-B184-28E3109818EC}" dt="2024-04-08T07:17:50.053" v="1402" actId="167"/>
          <ac:picMkLst>
            <pc:docMk/>
            <pc:sldMk cId="1740921197" sldId="2147480488"/>
            <ac:picMk id="5" creationId="{E60E85F3-AE24-5FAF-6061-73D47A7E9434}"/>
          </ac:picMkLst>
        </pc:picChg>
        <pc:picChg chg="del">
          <ac:chgData name="Yoel Kortick" userId="167978f5-7f40-4909-85d5-d4149554ad4e" providerId="ADAL" clId="{3CAC2645-70C9-4DD0-B184-28E3109818EC}" dt="2024-04-08T07:00:49.626" v="1114" actId="478"/>
          <ac:picMkLst>
            <pc:docMk/>
            <pc:sldMk cId="1740921197" sldId="2147480488"/>
            <ac:picMk id="13" creationId="{E389CC52-3000-7F52-B897-E9DE6A2E7E20}"/>
          </ac:picMkLst>
        </pc:picChg>
      </pc:sldChg>
      <pc:sldChg chg="addSp delSp modSp add mod">
        <pc:chgData name="Yoel Kortick" userId="167978f5-7f40-4909-85d5-d4149554ad4e" providerId="ADAL" clId="{3CAC2645-70C9-4DD0-B184-28E3109818EC}" dt="2024-04-08T07:17:36.966" v="1398" actId="1076"/>
        <pc:sldMkLst>
          <pc:docMk/>
          <pc:sldMk cId="1126681627" sldId="2147480489"/>
        </pc:sldMkLst>
        <pc:spChg chg="mod">
          <ac:chgData name="Yoel Kortick" userId="167978f5-7f40-4909-85d5-d4149554ad4e" providerId="ADAL" clId="{3CAC2645-70C9-4DD0-B184-28E3109818EC}" dt="2024-04-08T07:17:36.966" v="1398" actId="1076"/>
          <ac:spMkLst>
            <pc:docMk/>
            <pc:sldMk cId="1126681627" sldId="2147480489"/>
            <ac:spMk id="11" creationId="{5A18941E-98F1-F30C-6E1A-EB10F4C152E9}"/>
          </ac:spMkLst>
        </pc:spChg>
        <pc:picChg chg="del">
          <ac:chgData name="Yoel Kortick" userId="167978f5-7f40-4909-85d5-d4149554ad4e" providerId="ADAL" clId="{3CAC2645-70C9-4DD0-B184-28E3109818EC}" dt="2024-04-08T07:02:10.021" v="1133" actId="478"/>
          <ac:picMkLst>
            <pc:docMk/>
            <pc:sldMk cId="1126681627" sldId="2147480489"/>
            <ac:picMk id="5" creationId="{78C028E9-81B4-0305-79F0-CF252138505D}"/>
          </ac:picMkLst>
        </pc:picChg>
        <pc:picChg chg="add mod ord">
          <ac:chgData name="Yoel Kortick" userId="167978f5-7f40-4909-85d5-d4149554ad4e" providerId="ADAL" clId="{3CAC2645-70C9-4DD0-B184-28E3109818EC}" dt="2024-04-08T07:02:36.340" v="1143" actId="167"/>
          <ac:picMkLst>
            <pc:docMk/>
            <pc:sldMk cId="1126681627" sldId="2147480489"/>
            <ac:picMk id="6" creationId="{6C4FFB8F-9A4B-D3CD-7FEE-3E080F5A38B7}"/>
          </ac:picMkLst>
        </pc:picChg>
      </pc:sldChg>
      <pc:sldChg chg="addSp delSp modSp add mod">
        <pc:chgData name="Yoel Kortick" userId="167978f5-7f40-4909-85d5-d4149554ad4e" providerId="ADAL" clId="{3CAC2645-70C9-4DD0-B184-28E3109818EC}" dt="2024-04-08T07:17:28.941" v="1395" actId="1076"/>
        <pc:sldMkLst>
          <pc:docMk/>
          <pc:sldMk cId="2960054213" sldId="2147480490"/>
        </pc:sldMkLst>
        <pc:spChg chg="mod">
          <ac:chgData name="Yoel Kortick" userId="167978f5-7f40-4909-85d5-d4149554ad4e" providerId="ADAL" clId="{3CAC2645-70C9-4DD0-B184-28E3109818EC}" dt="2024-04-08T07:17:28.941" v="1395" actId="1076"/>
          <ac:spMkLst>
            <pc:docMk/>
            <pc:sldMk cId="2960054213" sldId="2147480490"/>
            <ac:spMk id="11" creationId="{ABD993DA-95D8-F8B2-12A0-EE04A694A433}"/>
          </ac:spMkLst>
        </pc:spChg>
        <pc:picChg chg="add mod">
          <ac:chgData name="Yoel Kortick" userId="167978f5-7f40-4909-85d5-d4149554ad4e" providerId="ADAL" clId="{3CAC2645-70C9-4DD0-B184-28E3109818EC}" dt="2024-04-08T07:03:18.239" v="1147" actId="208"/>
          <ac:picMkLst>
            <pc:docMk/>
            <pc:sldMk cId="2960054213" sldId="2147480490"/>
            <ac:picMk id="5" creationId="{AEE2B79A-2F5E-3775-A7D9-221EDBFD79A0}"/>
          </ac:picMkLst>
        </pc:picChg>
        <pc:picChg chg="del">
          <ac:chgData name="Yoel Kortick" userId="167978f5-7f40-4909-85d5-d4149554ad4e" providerId="ADAL" clId="{3CAC2645-70C9-4DD0-B184-28E3109818EC}" dt="2024-04-08T07:03:14.309" v="1145" actId="478"/>
          <ac:picMkLst>
            <pc:docMk/>
            <pc:sldMk cId="2960054213" sldId="2147480490"/>
            <ac:picMk id="6" creationId="{04D8AA40-87BE-5375-F4A3-24D690C4E132}"/>
          </ac:picMkLst>
        </pc:picChg>
      </pc:sldChg>
      <pc:sldChg chg="modSp add mod">
        <pc:chgData name="Yoel Kortick" userId="167978f5-7f40-4909-85d5-d4149554ad4e" providerId="ADAL" clId="{3CAC2645-70C9-4DD0-B184-28E3109818EC}" dt="2024-04-08T07:06:14.370" v="1185" actId="404"/>
        <pc:sldMkLst>
          <pc:docMk/>
          <pc:sldMk cId="3558017029" sldId="2147480491"/>
        </pc:sldMkLst>
        <pc:spChg chg="mod">
          <ac:chgData name="Yoel Kortick" userId="167978f5-7f40-4909-85d5-d4149554ad4e" providerId="ADAL" clId="{3CAC2645-70C9-4DD0-B184-28E3109818EC}" dt="2024-04-08T07:06:14.370" v="1185" actId="404"/>
          <ac:spMkLst>
            <pc:docMk/>
            <pc:sldMk cId="3558017029" sldId="2147480491"/>
            <ac:spMk id="5" creationId="{061BF0A8-1AF5-1267-76A3-04188DF8C5E6}"/>
          </ac:spMkLst>
        </pc:spChg>
      </pc:sldChg>
      <pc:sldChg chg="addSp modSp add mod">
        <pc:chgData name="Yoel Kortick" userId="167978f5-7f40-4909-85d5-d4149554ad4e" providerId="ADAL" clId="{3CAC2645-70C9-4DD0-B184-28E3109818EC}" dt="2024-04-08T07:10:38.196" v="1334" actId="208"/>
        <pc:sldMkLst>
          <pc:docMk/>
          <pc:sldMk cId="3500383902" sldId="2147480492"/>
        </pc:sldMkLst>
        <pc:spChg chg="mod">
          <ac:chgData name="Yoel Kortick" userId="167978f5-7f40-4909-85d5-d4149554ad4e" providerId="ADAL" clId="{3CAC2645-70C9-4DD0-B184-28E3109818EC}" dt="2024-04-08T07:06:20.322" v="1186"/>
          <ac:spMkLst>
            <pc:docMk/>
            <pc:sldMk cId="3500383902" sldId="2147480492"/>
            <ac:spMk id="4" creationId="{90E41B28-5207-02B8-13B9-1BBD72EB1684}"/>
          </ac:spMkLst>
        </pc:spChg>
        <pc:spChg chg="mod">
          <ac:chgData name="Yoel Kortick" userId="167978f5-7f40-4909-85d5-d4149554ad4e" providerId="ADAL" clId="{3CAC2645-70C9-4DD0-B184-28E3109818EC}" dt="2024-04-08T07:09:58.784" v="1332" actId="14100"/>
          <ac:spMkLst>
            <pc:docMk/>
            <pc:sldMk cId="3500383902" sldId="2147480492"/>
            <ac:spMk id="5" creationId="{5C9D4260-C853-57E8-ACF1-67234ADF2BCB}"/>
          </ac:spMkLst>
        </pc:spChg>
        <pc:picChg chg="add mod">
          <ac:chgData name="Yoel Kortick" userId="167978f5-7f40-4909-85d5-d4149554ad4e" providerId="ADAL" clId="{3CAC2645-70C9-4DD0-B184-28E3109818EC}" dt="2024-04-08T07:10:38.196" v="1334" actId="208"/>
          <ac:picMkLst>
            <pc:docMk/>
            <pc:sldMk cId="3500383902" sldId="2147480492"/>
            <ac:picMk id="6" creationId="{632205EE-9608-5DC9-1ED4-5D7B4F034209}"/>
          </ac:picMkLst>
        </pc:picChg>
      </pc:sldChg>
      <pc:sldChg chg="add del">
        <pc:chgData name="Yoel Kortick" userId="167978f5-7f40-4909-85d5-d4149554ad4e" providerId="ADAL" clId="{3CAC2645-70C9-4DD0-B184-28E3109818EC}" dt="2024-04-08T07:11:14.509" v="1335" actId="47"/>
        <pc:sldMkLst>
          <pc:docMk/>
          <pc:sldMk cId="2572599398" sldId="2147480493"/>
        </pc:sldMkLst>
      </pc:sldChg>
      <pc:sldChg chg="modSp add mod">
        <pc:chgData name="Yoel Kortick" userId="167978f5-7f40-4909-85d5-d4149554ad4e" providerId="ADAL" clId="{3CAC2645-70C9-4DD0-B184-28E3109818EC}" dt="2024-04-08T07:12:30.298" v="1356" actId="404"/>
        <pc:sldMkLst>
          <pc:docMk/>
          <pc:sldMk cId="995559366" sldId="2147480494"/>
        </pc:sldMkLst>
        <pc:spChg chg="mod">
          <ac:chgData name="Yoel Kortick" userId="167978f5-7f40-4909-85d5-d4149554ad4e" providerId="ADAL" clId="{3CAC2645-70C9-4DD0-B184-28E3109818EC}" dt="2024-04-08T07:12:30.298" v="1356" actId="404"/>
          <ac:spMkLst>
            <pc:docMk/>
            <pc:sldMk cId="995559366" sldId="2147480494"/>
            <ac:spMk id="5" creationId="{CDA908B0-8749-85D6-6668-97ADF9F403C0}"/>
          </ac:spMkLst>
        </pc:spChg>
      </pc:sldChg>
      <pc:sldChg chg="addSp delSp modSp add mod">
        <pc:chgData name="Yoel Kortick" userId="167978f5-7f40-4909-85d5-d4149554ad4e" providerId="ADAL" clId="{3CAC2645-70C9-4DD0-B184-28E3109818EC}" dt="2024-04-08T07:17:19.464" v="1392" actId="14100"/>
        <pc:sldMkLst>
          <pc:docMk/>
          <pc:sldMk cId="307460017" sldId="2147480495"/>
        </pc:sldMkLst>
        <pc:spChg chg="mod">
          <ac:chgData name="Yoel Kortick" userId="167978f5-7f40-4909-85d5-d4149554ad4e" providerId="ADAL" clId="{3CAC2645-70C9-4DD0-B184-28E3109818EC}" dt="2024-04-08T07:17:19.464" v="1392" actId="14100"/>
          <ac:spMkLst>
            <pc:docMk/>
            <pc:sldMk cId="307460017" sldId="2147480495"/>
            <ac:spMk id="11" creationId="{2ADBE685-976E-192C-590E-10A1FCAC24B4}"/>
          </ac:spMkLst>
        </pc:spChg>
        <pc:picChg chg="del">
          <ac:chgData name="Yoel Kortick" userId="167978f5-7f40-4909-85d5-d4149554ad4e" providerId="ADAL" clId="{3CAC2645-70C9-4DD0-B184-28E3109818EC}" dt="2024-04-08T07:14:14.044" v="1369" actId="478"/>
          <ac:picMkLst>
            <pc:docMk/>
            <pc:sldMk cId="307460017" sldId="2147480495"/>
            <ac:picMk id="5" creationId="{B1FBBAF5-FCED-9362-DE2C-6E1FD160A608}"/>
          </ac:picMkLst>
        </pc:picChg>
        <pc:picChg chg="add mod ord">
          <ac:chgData name="Yoel Kortick" userId="167978f5-7f40-4909-85d5-d4149554ad4e" providerId="ADAL" clId="{3CAC2645-70C9-4DD0-B184-28E3109818EC}" dt="2024-04-08T07:14:30.614" v="1376" actId="167"/>
          <ac:picMkLst>
            <pc:docMk/>
            <pc:sldMk cId="307460017" sldId="2147480495"/>
            <ac:picMk id="6" creationId="{3B0791AF-1328-A0B4-49A2-000818142D13}"/>
          </ac:picMkLst>
        </pc:picChg>
      </pc:sldChg>
      <pc:sldChg chg="addSp delSp modSp add mod">
        <pc:chgData name="Yoel Kortick" userId="167978f5-7f40-4909-85d5-d4149554ad4e" providerId="ADAL" clId="{3CAC2645-70C9-4DD0-B184-28E3109818EC}" dt="2024-04-08T07:17:08.900" v="1388" actId="1076"/>
        <pc:sldMkLst>
          <pc:docMk/>
          <pc:sldMk cId="2225354185" sldId="2147480496"/>
        </pc:sldMkLst>
        <pc:spChg chg="mod">
          <ac:chgData name="Yoel Kortick" userId="167978f5-7f40-4909-85d5-d4149554ad4e" providerId="ADAL" clId="{3CAC2645-70C9-4DD0-B184-28E3109818EC}" dt="2024-04-08T07:17:08.900" v="1388" actId="1076"/>
          <ac:spMkLst>
            <pc:docMk/>
            <pc:sldMk cId="2225354185" sldId="2147480496"/>
            <ac:spMk id="11" creationId="{B1972965-F12E-9B0D-20A4-FCA944C7F890}"/>
          </ac:spMkLst>
        </pc:spChg>
        <pc:picChg chg="add mod ord">
          <ac:chgData name="Yoel Kortick" userId="167978f5-7f40-4909-85d5-d4149554ad4e" providerId="ADAL" clId="{3CAC2645-70C9-4DD0-B184-28E3109818EC}" dt="2024-04-08T07:16:55.426" v="1384" actId="208"/>
          <ac:picMkLst>
            <pc:docMk/>
            <pc:sldMk cId="2225354185" sldId="2147480496"/>
            <ac:picMk id="5" creationId="{4BBCA179-7558-7887-24BC-F8B3EA902FDB}"/>
          </ac:picMkLst>
        </pc:picChg>
        <pc:picChg chg="del">
          <ac:chgData name="Yoel Kortick" userId="167978f5-7f40-4909-85d5-d4149554ad4e" providerId="ADAL" clId="{3CAC2645-70C9-4DD0-B184-28E3109818EC}" dt="2024-04-08T07:16:37.688" v="1377" actId="478"/>
          <ac:picMkLst>
            <pc:docMk/>
            <pc:sldMk cId="2225354185" sldId="2147480496"/>
            <ac:picMk id="6" creationId="{178F17D8-961E-B0B3-D458-EEC20C0EFDF2}"/>
          </ac:picMkLst>
        </pc:picChg>
      </pc:sldChg>
      <pc:sldChg chg="addSp delSp modSp add mod">
        <pc:chgData name="Yoel Kortick" userId="167978f5-7f40-4909-85d5-d4149554ad4e" providerId="ADAL" clId="{3CAC2645-70C9-4DD0-B184-28E3109818EC}" dt="2024-04-08T07:19:36.694" v="1428" actId="208"/>
        <pc:sldMkLst>
          <pc:docMk/>
          <pc:sldMk cId="3822132485" sldId="2147480497"/>
        </pc:sldMkLst>
        <pc:spChg chg="mod">
          <ac:chgData name="Yoel Kortick" userId="167978f5-7f40-4909-85d5-d4149554ad4e" providerId="ADAL" clId="{3CAC2645-70C9-4DD0-B184-28E3109818EC}" dt="2024-04-08T07:12:20.009" v="1355" actId="14100"/>
          <ac:spMkLst>
            <pc:docMk/>
            <pc:sldMk cId="3822132485" sldId="2147480497"/>
            <ac:spMk id="11" creationId="{D2B7E716-0EF7-0EDE-CF56-00DC178D0153}"/>
          </ac:spMkLst>
        </pc:spChg>
        <pc:picChg chg="del">
          <ac:chgData name="Yoel Kortick" userId="167978f5-7f40-4909-85d5-d4149554ad4e" providerId="ADAL" clId="{3CAC2645-70C9-4DD0-B184-28E3109818EC}" dt="2024-04-08T07:19:29.747" v="1412" actId="478"/>
          <ac:picMkLst>
            <pc:docMk/>
            <pc:sldMk cId="3822132485" sldId="2147480497"/>
            <ac:picMk id="5" creationId="{F063726A-96A3-04B6-F0A4-C9E6F1FED9FA}"/>
          </ac:picMkLst>
        </pc:picChg>
        <pc:picChg chg="add mod">
          <ac:chgData name="Yoel Kortick" userId="167978f5-7f40-4909-85d5-d4149554ad4e" providerId="ADAL" clId="{3CAC2645-70C9-4DD0-B184-28E3109818EC}" dt="2024-04-08T07:19:36.694" v="1428" actId="208"/>
          <ac:picMkLst>
            <pc:docMk/>
            <pc:sldMk cId="3822132485" sldId="2147480497"/>
            <ac:picMk id="6" creationId="{40CFEB7B-AF31-C38D-6FD0-174DFC644B42}"/>
          </ac:picMkLst>
        </pc:picChg>
      </pc:sldChg>
    </pc:docChg>
  </pc:docChgLst>
  <pc:docChgLst>
    <pc:chgData name="Yoel Kortick" userId="167978f5-7f40-4909-85d5-d4149554ad4e" providerId="ADAL" clId="{FA091B8F-167B-4B79-BC05-E6F65DFF1D55}"/>
    <pc:docChg chg="undo custSel addSld delSld modSld">
      <pc:chgData name="Yoel Kortick" userId="167978f5-7f40-4909-85d5-d4149554ad4e" providerId="ADAL" clId="{FA091B8F-167B-4B79-BC05-E6F65DFF1D55}" dt="2024-04-08T06:12:36.481" v="1461"/>
      <pc:docMkLst>
        <pc:docMk/>
      </pc:docMkLst>
      <pc:sldChg chg="modSp mod">
        <pc:chgData name="Yoel Kortick" userId="167978f5-7f40-4909-85d5-d4149554ad4e" providerId="ADAL" clId="{FA091B8F-167B-4B79-BC05-E6F65DFF1D55}" dt="2024-04-08T06:12:36.481" v="1461"/>
        <pc:sldMkLst>
          <pc:docMk/>
          <pc:sldMk cId="2609859466" sldId="2147480408"/>
        </pc:sldMkLst>
        <pc:spChg chg="mod">
          <ac:chgData name="Yoel Kortick" userId="167978f5-7f40-4909-85d5-d4149554ad4e" providerId="ADAL" clId="{FA091B8F-167B-4B79-BC05-E6F65DFF1D55}" dt="2024-04-08T06:12:36.481" v="1461"/>
          <ac:spMkLst>
            <pc:docMk/>
            <pc:sldMk cId="2609859466" sldId="2147480408"/>
            <ac:spMk id="2" creationId="{00000000-0000-0000-0000-000000000000}"/>
          </ac:spMkLst>
        </pc:spChg>
        <pc:spChg chg="mod">
          <ac:chgData name="Yoel Kortick" userId="167978f5-7f40-4909-85d5-d4149554ad4e" providerId="ADAL" clId="{FA091B8F-167B-4B79-BC05-E6F65DFF1D55}" dt="2024-04-07T15:12:02.121" v="2" actId="20577"/>
          <ac:spMkLst>
            <pc:docMk/>
            <pc:sldMk cId="2609859466" sldId="2147480408"/>
            <ac:spMk id="4" creationId="{00000000-0000-0000-0000-000000000000}"/>
          </ac:spMkLst>
        </pc:spChg>
      </pc:sldChg>
      <pc:sldChg chg="addSp delSp modSp mod">
        <pc:chgData name="Yoel Kortick" userId="167978f5-7f40-4909-85d5-d4149554ad4e" providerId="ADAL" clId="{FA091B8F-167B-4B79-BC05-E6F65DFF1D55}" dt="2024-04-07T15:13:58.555" v="16" actId="6549"/>
        <pc:sldMkLst>
          <pc:docMk/>
          <pc:sldMk cId="1230613315" sldId="2147480416"/>
        </pc:sldMkLst>
        <pc:spChg chg="add mod">
          <ac:chgData name="Yoel Kortick" userId="167978f5-7f40-4909-85d5-d4149554ad4e" providerId="ADAL" clId="{FA091B8F-167B-4B79-BC05-E6F65DFF1D55}" dt="2024-04-07T15:12:55.629" v="3"/>
          <ac:spMkLst>
            <pc:docMk/>
            <pc:sldMk cId="1230613315" sldId="2147480416"/>
            <ac:spMk id="2" creationId="{E8535592-B7EB-BCEE-3E1E-8095A780437D}"/>
          </ac:spMkLst>
        </pc:spChg>
        <pc:spChg chg="del">
          <ac:chgData name="Yoel Kortick" userId="167978f5-7f40-4909-85d5-d4149554ad4e" providerId="ADAL" clId="{FA091B8F-167B-4B79-BC05-E6F65DFF1D55}" dt="2024-04-07T15:13:03.256" v="4" actId="478"/>
          <ac:spMkLst>
            <pc:docMk/>
            <pc:sldMk cId="1230613315" sldId="2147480416"/>
            <ac:spMk id="5" creationId="{00000000-0000-0000-0000-000000000000}"/>
          </ac:spMkLst>
        </pc:spChg>
        <pc:spChg chg="add mod">
          <ac:chgData name="Yoel Kortick" userId="167978f5-7f40-4909-85d5-d4149554ad4e" providerId="ADAL" clId="{FA091B8F-167B-4B79-BC05-E6F65DFF1D55}" dt="2024-04-07T15:12:55.629" v="3"/>
          <ac:spMkLst>
            <pc:docMk/>
            <pc:sldMk cId="1230613315" sldId="2147480416"/>
            <ac:spMk id="6" creationId="{CC33A423-D32B-335F-7CED-9B2ADD450CC5}"/>
          </ac:spMkLst>
        </pc:spChg>
        <pc:spChg chg="add mod">
          <ac:chgData name="Yoel Kortick" userId="167978f5-7f40-4909-85d5-d4149554ad4e" providerId="ADAL" clId="{FA091B8F-167B-4B79-BC05-E6F65DFF1D55}" dt="2024-04-07T15:12:55.629" v="3"/>
          <ac:spMkLst>
            <pc:docMk/>
            <pc:sldMk cId="1230613315" sldId="2147480416"/>
            <ac:spMk id="7" creationId="{9EAEA234-2296-2D70-C71F-AB8810CA1546}"/>
          </ac:spMkLst>
        </pc:spChg>
        <pc:spChg chg="add del mod">
          <ac:chgData name="Yoel Kortick" userId="167978f5-7f40-4909-85d5-d4149554ad4e" providerId="ADAL" clId="{FA091B8F-167B-4B79-BC05-E6F65DFF1D55}" dt="2024-04-07T15:13:05.309" v="5" actId="478"/>
          <ac:spMkLst>
            <pc:docMk/>
            <pc:sldMk cId="1230613315" sldId="2147480416"/>
            <ac:spMk id="9" creationId="{5C0A0FDE-08F7-45CA-B86A-C98AFFB93A00}"/>
          </ac:spMkLst>
        </pc:spChg>
        <pc:spChg chg="add mod">
          <ac:chgData name="Yoel Kortick" userId="167978f5-7f40-4909-85d5-d4149554ad4e" providerId="ADAL" clId="{FA091B8F-167B-4B79-BC05-E6F65DFF1D55}" dt="2024-04-07T15:13:58.555" v="16" actId="6549"/>
          <ac:spMkLst>
            <pc:docMk/>
            <pc:sldMk cId="1230613315" sldId="2147480416"/>
            <ac:spMk id="10" creationId="{08BBD040-26CC-693E-E7F3-31441B13AF6C}"/>
          </ac:spMkLst>
        </pc:spChg>
        <pc:spChg chg="add mod">
          <ac:chgData name="Yoel Kortick" userId="167978f5-7f40-4909-85d5-d4149554ad4e" providerId="ADAL" clId="{FA091B8F-167B-4B79-BC05-E6F65DFF1D55}" dt="2024-04-07T15:13:39.760" v="14" actId="403"/>
          <ac:spMkLst>
            <pc:docMk/>
            <pc:sldMk cId="1230613315" sldId="2147480416"/>
            <ac:spMk id="11" creationId="{BDAD4588-B713-EB34-9BD3-9053ED5E489C}"/>
          </ac:spMkLst>
        </pc:spChg>
        <pc:spChg chg="add mod">
          <ac:chgData name="Yoel Kortick" userId="167978f5-7f40-4909-85d5-d4149554ad4e" providerId="ADAL" clId="{FA091B8F-167B-4B79-BC05-E6F65DFF1D55}" dt="2024-04-07T15:13:42.492" v="15" actId="403"/>
          <ac:spMkLst>
            <pc:docMk/>
            <pc:sldMk cId="1230613315" sldId="2147480416"/>
            <ac:spMk id="12" creationId="{D8CF0595-7DC5-C03E-7D6E-A68F74A9F975}"/>
          </ac:spMkLst>
        </pc:spChg>
      </pc:sldChg>
      <pc:sldChg chg="modSp">
        <pc:chgData name="Yoel Kortick" userId="167978f5-7f40-4909-85d5-d4149554ad4e" providerId="ADAL" clId="{FA091B8F-167B-4B79-BC05-E6F65DFF1D55}" dt="2024-04-07T16:49:56.477" v="1433"/>
        <pc:sldMkLst>
          <pc:docMk/>
          <pc:sldMk cId="2711077615" sldId="2147480430"/>
        </pc:sldMkLst>
        <pc:spChg chg="mod">
          <ac:chgData name="Yoel Kortick" userId="167978f5-7f40-4909-85d5-d4149554ad4e" providerId="ADAL" clId="{FA091B8F-167B-4B79-BC05-E6F65DFF1D55}" dt="2024-04-07T16:49:56.477" v="1433"/>
          <ac:spMkLst>
            <pc:docMk/>
            <pc:sldMk cId="2711077615" sldId="2147480430"/>
            <ac:spMk id="5" creationId="{00000000-0000-0000-0000-000000000000}"/>
          </ac:spMkLst>
        </pc:spChg>
      </pc:sldChg>
      <pc:sldChg chg="modSp del mod">
        <pc:chgData name="Yoel Kortick" userId="167978f5-7f40-4909-85d5-d4149554ad4e" providerId="ADAL" clId="{FA091B8F-167B-4B79-BC05-E6F65DFF1D55}" dt="2024-04-07T15:19:52.740" v="152" actId="47"/>
        <pc:sldMkLst>
          <pc:docMk/>
          <pc:sldMk cId="3204608016" sldId="2147480431"/>
        </pc:sldMkLst>
        <pc:spChg chg="mod">
          <ac:chgData name="Yoel Kortick" userId="167978f5-7f40-4909-85d5-d4149554ad4e" providerId="ADAL" clId="{FA091B8F-167B-4B79-BC05-E6F65DFF1D55}" dt="2024-04-07T15:18:18.754" v="49"/>
          <ac:spMkLst>
            <pc:docMk/>
            <pc:sldMk cId="3204608016" sldId="2147480431"/>
            <ac:spMk id="5" creationId="{4A314F19-41D1-AC77-EC30-418B3549F166}"/>
          </ac:spMkLst>
        </pc:spChg>
      </pc:sldChg>
      <pc:sldChg chg="addSp delSp modSp mod">
        <pc:chgData name="Yoel Kortick" userId="167978f5-7f40-4909-85d5-d4149554ad4e" providerId="ADAL" clId="{FA091B8F-167B-4B79-BC05-E6F65DFF1D55}" dt="2024-04-07T15:59:09.919" v="628" actId="208"/>
        <pc:sldMkLst>
          <pc:docMk/>
          <pc:sldMk cId="4064668745" sldId="2147480433"/>
        </pc:sldMkLst>
        <pc:spChg chg="mod">
          <ac:chgData name="Yoel Kortick" userId="167978f5-7f40-4909-85d5-d4149554ad4e" providerId="ADAL" clId="{FA091B8F-167B-4B79-BC05-E6F65DFF1D55}" dt="2024-04-07T15:54:36.693" v="203" actId="14100"/>
          <ac:spMkLst>
            <pc:docMk/>
            <pc:sldMk cId="4064668745" sldId="2147480433"/>
            <ac:spMk id="5" creationId="{87BD399E-37F1-C966-F9EE-C1846552AB90}"/>
          </ac:spMkLst>
        </pc:spChg>
        <pc:spChg chg="add mod">
          <ac:chgData name="Yoel Kortick" userId="167978f5-7f40-4909-85d5-d4149554ad4e" providerId="ADAL" clId="{FA091B8F-167B-4B79-BC05-E6F65DFF1D55}" dt="2024-04-07T15:59:09.919" v="628" actId="208"/>
          <ac:spMkLst>
            <pc:docMk/>
            <pc:sldMk cId="4064668745" sldId="2147480433"/>
            <ac:spMk id="7" creationId="{324BE20B-FDE1-0FF8-B682-A77353E4D666}"/>
          </ac:spMkLst>
        </pc:spChg>
        <pc:spChg chg="add mod">
          <ac:chgData name="Yoel Kortick" userId="167978f5-7f40-4909-85d5-d4149554ad4e" providerId="ADAL" clId="{FA091B8F-167B-4B79-BC05-E6F65DFF1D55}" dt="2024-04-07T15:56:42.096" v="328" actId="1038"/>
          <ac:spMkLst>
            <pc:docMk/>
            <pc:sldMk cId="4064668745" sldId="2147480433"/>
            <ac:spMk id="10" creationId="{BC23D9D9-C2B1-0DC7-1418-3B1F1B672AD6}"/>
          </ac:spMkLst>
        </pc:spChg>
        <pc:spChg chg="add mod">
          <ac:chgData name="Yoel Kortick" userId="167978f5-7f40-4909-85d5-d4149554ad4e" providerId="ADAL" clId="{FA091B8F-167B-4B79-BC05-E6F65DFF1D55}" dt="2024-04-07T15:59:09.919" v="628" actId="208"/>
          <ac:spMkLst>
            <pc:docMk/>
            <pc:sldMk cId="4064668745" sldId="2147480433"/>
            <ac:spMk id="11" creationId="{EF049D2D-3E33-217D-907C-3E4EAC64F134}"/>
          </ac:spMkLst>
        </pc:spChg>
        <pc:spChg chg="add mod">
          <ac:chgData name="Yoel Kortick" userId="167978f5-7f40-4909-85d5-d4149554ad4e" providerId="ADAL" clId="{FA091B8F-167B-4B79-BC05-E6F65DFF1D55}" dt="2024-04-07T15:57:13.563" v="365" actId="14100"/>
          <ac:spMkLst>
            <pc:docMk/>
            <pc:sldMk cId="4064668745" sldId="2147480433"/>
            <ac:spMk id="14" creationId="{D065E02B-9D90-E334-16C9-E8E52009A8A1}"/>
          </ac:spMkLst>
        </pc:spChg>
        <pc:spChg chg="add mod">
          <ac:chgData name="Yoel Kortick" userId="167978f5-7f40-4909-85d5-d4149554ad4e" providerId="ADAL" clId="{FA091B8F-167B-4B79-BC05-E6F65DFF1D55}" dt="2024-04-07T15:59:09.919" v="628" actId="208"/>
          <ac:spMkLst>
            <pc:docMk/>
            <pc:sldMk cId="4064668745" sldId="2147480433"/>
            <ac:spMk id="15" creationId="{4FE34FEF-35C0-CAF8-28A2-18FACF267B82}"/>
          </ac:spMkLst>
        </pc:spChg>
        <pc:spChg chg="add mod">
          <ac:chgData name="Yoel Kortick" userId="167978f5-7f40-4909-85d5-d4149554ad4e" providerId="ADAL" clId="{FA091B8F-167B-4B79-BC05-E6F65DFF1D55}" dt="2024-04-07T15:57:31.573" v="439" actId="1036"/>
          <ac:spMkLst>
            <pc:docMk/>
            <pc:sldMk cId="4064668745" sldId="2147480433"/>
            <ac:spMk id="18" creationId="{6AD2A1DD-E69B-27C2-FBF5-FEE54D840C68}"/>
          </ac:spMkLst>
        </pc:spChg>
        <pc:picChg chg="add mod">
          <ac:chgData name="Yoel Kortick" userId="167978f5-7f40-4909-85d5-d4149554ad4e" providerId="ADAL" clId="{FA091B8F-167B-4B79-BC05-E6F65DFF1D55}" dt="2024-04-07T15:56:03.175" v="292" actId="208"/>
          <ac:picMkLst>
            <pc:docMk/>
            <pc:sldMk cId="4064668745" sldId="2147480433"/>
            <ac:picMk id="6" creationId="{FAC2BBE3-2D45-E104-BD6A-17C9CB91C8FD}"/>
          </ac:picMkLst>
        </pc:picChg>
        <pc:cxnChg chg="add mod">
          <ac:chgData name="Yoel Kortick" userId="167978f5-7f40-4909-85d5-d4149554ad4e" providerId="ADAL" clId="{FA091B8F-167B-4B79-BC05-E6F65DFF1D55}" dt="2024-04-07T15:58:00.259" v="446" actId="1036"/>
          <ac:cxnSpMkLst>
            <pc:docMk/>
            <pc:sldMk cId="4064668745" sldId="2147480433"/>
            <ac:cxnSpMk id="8" creationId="{3ADDD554-2245-499D-B991-53CCB28215E6}"/>
          </ac:cxnSpMkLst>
        </pc:cxnChg>
        <pc:cxnChg chg="add del mod">
          <ac:chgData name="Yoel Kortick" userId="167978f5-7f40-4909-85d5-d4149554ad4e" providerId="ADAL" clId="{FA091B8F-167B-4B79-BC05-E6F65DFF1D55}" dt="2024-04-07T15:57:43.026" v="442" actId="478"/>
          <ac:cxnSpMkLst>
            <pc:docMk/>
            <pc:sldMk cId="4064668745" sldId="2147480433"/>
            <ac:cxnSpMk id="9" creationId="{BBF11557-BE12-6B33-BA21-6CC85E1191C6}"/>
          </ac:cxnSpMkLst>
        </pc:cxnChg>
        <pc:cxnChg chg="add del mod">
          <ac:chgData name="Yoel Kortick" userId="167978f5-7f40-4909-85d5-d4149554ad4e" providerId="ADAL" clId="{FA091B8F-167B-4B79-BC05-E6F65DFF1D55}" dt="2024-04-07T15:58:11.737" v="448" actId="478"/>
          <ac:cxnSpMkLst>
            <pc:docMk/>
            <pc:sldMk cId="4064668745" sldId="2147480433"/>
            <ac:cxnSpMk id="12" creationId="{CB254273-4656-548B-2DA5-1C89A26C3C38}"/>
          </ac:cxnSpMkLst>
        </pc:cxnChg>
        <pc:cxnChg chg="add del mod">
          <ac:chgData name="Yoel Kortick" userId="167978f5-7f40-4909-85d5-d4149554ad4e" providerId="ADAL" clId="{FA091B8F-167B-4B79-BC05-E6F65DFF1D55}" dt="2024-04-07T15:58:10.858" v="447" actId="478"/>
          <ac:cxnSpMkLst>
            <pc:docMk/>
            <pc:sldMk cId="4064668745" sldId="2147480433"/>
            <ac:cxnSpMk id="13" creationId="{6836E0B8-5428-B0D9-1D9E-A6D453A9F646}"/>
          </ac:cxnSpMkLst>
        </pc:cxnChg>
        <pc:cxnChg chg="add del mod">
          <ac:chgData name="Yoel Kortick" userId="167978f5-7f40-4909-85d5-d4149554ad4e" providerId="ADAL" clId="{FA091B8F-167B-4B79-BC05-E6F65DFF1D55}" dt="2024-04-07T15:58:13.037" v="449" actId="478"/>
          <ac:cxnSpMkLst>
            <pc:docMk/>
            <pc:sldMk cId="4064668745" sldId="2147480433"/>
            <ac:cxnSpMk id="16" creationId="{F013419A-0179-F174-970E-0279A40A33F3}"/>
          </ac:cxnSpMkLst>
        </pc:cxnChg>
        <pc:cxnChg chg="add del mod">
          <ac:chgData name="Yoel Kortick" userId="167978f5-7f40-4909-85d5-d4149554ad4e" providerId="ADAL" clId="{FA091B8F-167B-4B79-BC05-E6F65DFF1D55}" dt="2024-04-07T15:58:14.902" v="450" actId="478"/>
          <ac:cxnSpMkLst>
            <pc:docMk/>
            <pc:sldMk cId="4064668745" sldId="2147480433"/>
            <ac:cxnSpMk id="17" creationId="{4A5216C6-9F6C-EBE1-7FAD-8918FCCB2AA5}"/>
          </ac:cxnSpMkLst>
        </pc:cxnChg>
        <pc:cxnChg chg="add mod">
          <ac:chgData name="Yoel Kortick" userId="167978f5-7f40-4909-85d5-d4149554ad4e" providerId="ADAL" clId="{FA091B8F-167B-4B79-BC05-E6F65DFF1D55}" dt="2024-04-07T15:58:34.950" v="531" actId="14100"/>
          <ac:cxnSpMkLst>
            <pc:docMk/>
            <pc:sldMk cId="4064668745" sldId="2147480433"/>
            <ac:cxnSpMk id="23" creationId="{82B64461-CAFC-F542-B4B4-D04CCDCF76EF}"/>
          </ac:cxnSpMkLst>
        </pc:cxnChg>
        <pc:cxnChg chg="add mod">
          <ac:chgData name="Yoel Kortick" userId="167978f5-7f40-4909-85d5-d4149554ad4e" providerId="ADAL" clId="{FA091B8F-167B-4B79-BC05-E6F65DFF1D55}" dt="2024-04-07T15:58:56.675" v="612" actId="1036"/>
          <ac:cxnSpMkLst>
            <pc:docMk/>
            <pc:sldMk cId="4064668745" sldId="2147480433"/>
            <ac:cxnSpMk id="25" creationId="{3C0B6516-28D2-0A69-7715-14EA5EDD7E6D}"/>
          </ac:cxnSpMkLst>
        </pc:cxnChg>
      </pc:sldChg>
      <pc:sldChg chg="addSp delSp modSp mod">
        <pc:chgData name="Yoel Kortick" userId="167978f5-7f40-4909-85d5-d4149554ad4e" providerId="ADAL" clId="{FA091B8F-167B-4B79-BC05-E6F65DFF1D55}" dt="2024-04-07T16:38:56.063" v="1269" actId="14100"/>
        <pc:sldMkLst>
          <pc:docMk/>
          <pc:sldMk cId="2453279569" sldId="2147480434"/>
        </pc:sldMkLst>
        <pc:spChg chg="del">
          <ac:chgData name="Yoel Kortick" userId="167978f5-7f40-4909-85d5-d4149554ad4e" providerId="ADAL" clId="{FA091B8F-167B-4B79-BC05-E6F65DFF1D55}" dt="2024-04-07T15:59:38.593" v="629" actId="478"/>
          <ac:spMkLst>
            <pc:docMk/>
            <pc:sldMk cId="2453279569" sldId="2147480434"/>
            <ac:spMk id="5" creationId="{BF26B708-DA44-1244-A08C-C2B31961F480}"/>
          </ac:spMkLst>
        </pc:spChg>
        <pc:spChg chg="add del mod">
          <ac:chgData name="Yoel Kortick" userId="167978f5-7f40-4909-85d5-d4149554ad4e" providerId="ADAL" clId="{FA091B8F-167B-4B79-BC05-E6F65DFF1D55}" dt="2024-04-07T15:59:41.539" v="630" actId="478"/>
          <ac:spMkLst>
            <pc:docMk/>
            <pc:sldMk cId="2453279569" sldId="2147480434"/>
            <ac:spMk id="6" creationId="{0AEFF225-8F30-F5EC-4BD2-E733BD5F3506}"/>
          </ac:spMkLst>
        </pc:spChg>
        <pc:spChg chg="mod">
          <ac:chgData name="Yoel Kortick" userId="167978f5-7f40-4909-85d5-d4149554ad4e" providerId="ADAL" clId="{FA091B8F-167B-4B79-BC05-E6F65DFF1D55}" dt="2024-04-07T16:02:14.186" v="669" actId="1037"/>
          <ac:spMkLst>
            <pc:docMk/>
            <pc:sldMk cId="2453279569" sldId="2147480434"/>
            <ac:spMk id="7" creationId="{BD804713-52F0-8ACE-3D23-5B321FC499ED}"/>
          </ac:spMkLst>
        </pc:spChg>
        <pc:spChg chg="del">
          <ac:chgData name="Yoel Kortick" userId="167978f5-7f40-4909-85d5-d4149554ad4e" providerId="ADAL" clId="{FA091B8F-167B-4B79-BC05-E6F65DFF1D55}" dt="2024-04-07T16:01:11.398" v="646" actId="478"/>
          <ac:spMkLst>
            <pc:docMk/>
            <pc:sldMk cId="2453279569" sldId="2147480434"/>
            <ac:spMk id="9" creationId="{F2A180F6-EF4C-CC45-6D05-E0A5A7B3D12C}"/>
          </ac:spMkLst>
        </pc:spChg>
        <pc:spChg chg="add mod">
          <ac:chgData name="Yoel Kortick" userId="167978f5-7f40-4909-85d5-d4149554ad4e" providerId="ADAL" clId="{FA091B8F-167B-4B79-BC05-E6F65DFF1D55}" dt="2024-04-07T16:38:56.063" v="1269" actId="14100"/>
          <ac:spMkLst>
            <pc:docMk/>
            <pc:sldMk cId="2453279569" sldId="2147480434"/>
            <ac:spMk id="10" creationId="{4F2F7799-D785-A3C6-E554-57A988A8512F}"/>
          </ac:spMkLst>
        </pc:spChg>
        <pc:spChg chg="add mod">
          <ac:chgData name="Yoel Kortick" userId="167978f5-7f40-4909-85d5-d4149554ad4e" providerId="ADAL" clId="{FA091B8F-167B-4B79-BC05-E6F65DFF1D55}" dt="2024-04-07T16:02:23.889" v="732" actId="1037"/>
          <ac:spMkLst>
            <pc:docMk/>
            <pc:sldMk cId="2453279569" sldId="2147480434"/>
            <ac:spMk id="13" creationId="{0CD7A223-E115-0650-979C-58F18926F61F}"/>
          </ac:spMkLst>
        </pc:spChg>
        <pc:picChg chg="del">
          <ac:chgData name="Yoel Kortick" userId="167978f5-7f40-4909-85d5-d4149554ad4e" providerId="ADAL" clId="{FA091B8F-167B-4B79-BC05-E6F65DFF1D55}" dt="2024-04-07T15:59:47.985" v="632" actId="478"/>
          <ac:picMkLst>
            <pc:docMk/>
            <pc:sldMk cId="2453279569" sldId="2147480434"/>
            <ac:picMk id="8" creationId="{106AC52D-55C5-340E-04FF-539EEB928F89}"/>
          </ac:picMkLst>
        </pc:picChg>
        <pc:picChg chg="add mod ord">
          <ac:chgData name="Yoel Kortick" userId="167978f5-7f40-4909-85d5-d4149554ad4e" providerId="ADAL" clId="{FA091B8F-167B-4B79-BC05-E6F65DFF1D55}" dt="2024-04-07T16:02:28.163" v="733" actId="208"/>
          <ac:picMkLst>
            <pc:docMk/>
            <pc:sldMk cId="2453279569" sldId="2147480434"/>
            <ac:picMk id="12" creationId="{E0B1F50C-D5D6-F5CC-9E78-90250137964D}"/>
          </ac:picMkLst>
        </pc:picChg>
      </pc:sldChg>
      <pc:sldChg chg="addSp delSp modSp mod">
        <pc:chgData name="Yoel Kortick" userId="167978f5-7f40-4909-85d5-d4149554ad4e" providerId="ADAL" clId="{FA091B8F-167B-4B79-BC05-E6F65DFF1D55}" dt="2024-04-07T15:19:48.868" v="151" actId="313"/>
        <pc:sldMkLst>
          <pc:docMk/>
          <pc:sldMk cId="1350919068" sldId="2147480435"/>
        </pc:sldMkLst>
        <pc:spChg chg="del">
          <ac:chgData name="Yoel Kortick" userId="167978f5-7f40-4909-85d5-d4149554ad4e" providerId="ADAL" clId="{FA091B8F-167B-4B79-BC05-E6F65DFF1D55}" dt="2024-04-07T15:14:31.794" v="17" actId="478"/>
          <ac:spMkLst>
            <pc:docMk/>
            <pc:sldMk cId="1350919068" sldId="2147480435"/>
            <ac:spMk id="5" creationId="{0D7B0398-C511-0178-3DCA-2C080CD826C9}"/>
          </ac:spMkLst>
        </pc:spChg>
        <pc:spChg chg="add del mod">
          <ac:chgData name="Yoel Kortick" userId="167978f5-7f40-4909-85d5-d4149554ad4e" providerId="ADAL" clId="{FA091B8F-167B-4B79-BC05-E6F65DFF1D55}" dt="2024-04-07T15:14:33.167" v="18" actId="478"/>
          <ac:spMkLst>
            <pc:docMk/>
            <pc:sldMk cId="1350919068" sldId="2147480435"/>
            <ac:spMk id="6" creationId="{DBFB73CE-9316-D1EC-5452-6EC37C845B37}"/>
          </ac:spMkLst>
        </pc:spChg>
        <pc:spChg chg="add mod">
          <ac:chgData name="Yoel Kortick" userId="167978f5-7f40-4909-85d5-d4149554ad4e" providerId="ADAL" clId="{FA091B8F-167B-4B79-BC05-E6F65DFF1D55}" dt="2024-04-07T15:19:48.868" v="151" actId="313"/>
          <ac:spMkLst>
            <pc:docMk/>
            <pc:sldMk cId="1350919068" sldId="2147480435"/>
            <ac:spMk id="7" creationId="{9FDAD1CA-374B-A8FB-B30A-D6C94C925F4D}"/>
          </ac:spMkLst>
        </pc:spChg>
      </pc:sldChg>
      <pc:sldChg chg="addSp delSp modSp mod">
        <pc:chgData name="Yoel Kortick" userId="167978f5-7f40-4909-85d5-d4149554ad4e" providerId="ADAL" clId="{FA091B8F-167B-4B79-BC05-E6F65DFF1D55}" dt="2024-04-07T16:39:03.611" v="1271" actId="14100"/>
        <pc:sldMkLst>
          <pc:docMk/>
          <pc:sldMk cId="2608552247" sldId="2147480436"/>
        </pc:sldMkLst>
        <pc:spChg chg="del">
          <ac:chgData name="Yoel Kortick" userId="167978f5-7f40-4909-85d5-d4149554ad4e" providerId="ADAL" clId="{FA091B8F-167B-4B79-BC05-E6F65DFF1D55}" dt="2024-04-07T16:00:59.629" v="643" actId="478"/>
          <ac:spMkLst>
            <pc:docMk/>
            <pc:sldMk cId="2608552247" sldId="2147480436"/>
            <ac:spMk id="5" creationId="{8EF02938-5C5A-0C01-CDFA-586F4B3A92CC}"/>
          </ac:spMkLst>
        </pc:spChg>
        <pc:spChg chg="add del mod">
          <ac:chgData name="Yoel Kortick" userId="167978f5-7f40-4909-85d5-d4149554ad4e" providerId="ADAL" clId="{FA091B8F-167B-4B79-BC05-E6F65DFF1D55}" dt="2024-04-07T16:01:01.025" v="644" actId="478"/>
          <ac:spMkLst>
            <pc:docMk/>
            <pc:sldMk cId="2608552247" sldId="2147480436"/>
            <ac:spMk id="6" creationId="{637F279D-190F-DE56-B7CB-2971D89494CD}"/>
          </ac:spMkLst>
        </pc:spChg>
        <pc:spChg chg="add mod">
          <ac:chgData name="Yoel Kortick" userId="167978f5-7f40-4909-85d5-d4149554ad4e" providerId="ADAL" clId="{FA091B8F-167B-4B79-BC05-E6F65DFF1D55}" dt="2024-04-07T16:39:03.611" v="1271" actId="14100"/>
          <ac:spMkLst>
            <pc:docMk/>
            <pc:sldMk cId="2608552247" sldId="2147480436"/>
            <ac:spMk id="7" creationId="{E9903B6D-DB6F-D1B8-77AD-7374CC768838}"/>
          </ac:spMkLst>
        </pc:spChg>
        <pc:spChg chg="mod">
          <ac:chgData name="Yoel Kortick" userId="167978f5-7f40-4909-85d5-d4149554ad4e" providerId="ADAL" clId="{FA091B8F-167B-4B79-BC05-E6F65DFF1D55}" dt="2024-04-07T16:04:48.247" v="847" actId="1035"/>
          <ac:spMkLst>
            <pc:docMk/>
            <pc:sldMk cId="2608552247" sldId="2147480436"/>
            <ac:spMk id="9" creationId="{140EA06C-59A9-5777-F071-D9FD7CA69954}"/>
          </ac:spMkLst>
        </pc:spChg>
        <pc:spChg chg="add mod">
          <ac:chgData name="Yoel Kortick" userId="167978f5-7f40-4909-85d5-d4149554ad4e" providerId="ADAL" clId="{FA091B8F-167B-4B79-BC05-E6F65DFF1D55}" dt="2024-04-07T16:05:00.841" v="896" actId="14100"/>
          <ac:spMkLst>
            <pc:docMk/>
            <pc:sldMk cId="2608552247" sldId="2147480436"/>
            <ac:spMk id="12" creationId="{ED7D5F77-0F6B-DC02-34E3-1C42BFBA8733}"/>
          </ac:spMkLst>
        </pc:spChg>
        <pc:picChg chg="add mod ord">
          <ac:chgData name="Yoel Kortick" userId="167978f5-7f40-4909-85d5-d4149554ad4e" providerId="ADAL" clId="{FA091B8F-167B-4B79-BC05-E6F65DFF1D55}" dt="2024-04-07T16:05:06.227" v="898" actId="208"/>
          <ac:picMkLst>
            <pc:docMk/>
            <pc:sldMk cId="2608552247" sldId="2147480436"/>
            <ac:picMk id="10" creationId="{30A88DD3-664A-152F-4C53-A06C704BC6E3}"/>
          </ac:picMkLst>
        </pc:picChg>
        <pc:picChg chg="del">
          <ac:chgData name="Yoel Kortick" userId="167978f5-7f40-4909-85d5-d4149554ad4e" providerId="ADAL" clId="{FA091B8F-167B-4B79-BC05-E6F65DFF1D55}" dt="2024-04-07T16:00:57.193" v="642" actId="478"/>
          <ac:picMkLst>
            <pc:docMk/>
            <pc:sldMk cId="2608552247" sldId="2147480436"/>
            <ac:picMk id="11" creationId="{D6F707C0-1F2D-2412-E6B4-3A7DB314DC7B}"/>
          </ac:picMkLst>
        </pc:picChg>
      </pc:sldChg>
      <pc:sldChg chg="del">
        <pc:chgData name="Yoel Kortick" userId="167978f5-7f40-4909-85d5-d4149554ad4e" providerId="ADAL" clId="{FA091B8F-167B-4B79-BC05-E6F65DFF1D55}" dt="2024-04-07T16:05:11.829" v="899" actId="47"/>
        <pc:sldMkLst>
          <pc:docMk/>
          <pc:sldMk cId="3948637291" sldId="2147480438"/>
        </pc:sldMkLst>
      </pc:sldChg>
      <pc:sldChg chg="del">
        <pc:chgData name="Yoel Kortick" userId="167978f5-7f40-4909-85d5-d4149554ad4e" providerId="ADAL" clId="{FA091B8F-167B-4B79-BC05-E6F65DFF1D55}" dt="2024-04-07T16:05:12.603" v="900" actId="47"/>
        <pc:sldMkLst>
          <pc:docMk/>
          <pc:sldMk cId="1449591007" sldId="2147480439"/>
        </pc:sldMkLst>
      </pc:sldChg>
      <pc:sldChg chg="del">
        <pc:chgData name="Yoel Kortick" userId="167978f5-7f40-4909-85d5-d4149554ad4e" providerId="ADAL" clId="{FA091B8F-167B-4B79-BC05-E6F65DFF1D55}" dt="2024-04-07T16:05:17.809" v="906" actId="47"/>
        <pc:sldMkLst>
          <pc:docMk/>
          <pc:sldMk cId="2935159073" sldId="2147480440"/>
        </pc:sldMkLst>
      </pc:sldChg>
      <pc:sldChg chg="del">
        <pc:chgData name="Yoel Kortick" userId="167978f5-7f40-4909-85d5-d4149554ad4e" providerId="ADAL" clId="{FA091B8F-167B-4B79-BC05-E6F65DFF1D55}" dt="2024-04-07T16:05:13.407" v="901" actId="47"/>
        <pc:sldMkLst>
          <pc:docMk/>
          <pc:sldMk cId="3355459109" sldId="2147480441"/>
        </pc:sldMkLst>
      </pc:sldChg>
      <pc:sldChg chg="del">
        <pc:chgData name="Yoel Kortick" userId="167978f5-7f40-4909-85d5-d4149554ad4e" providerId="ADAL" clId="{FA091B8F-167B-4B79-BC05-E6F65DFF1D55}" dt="2024-04-07T16:05:14.388" v="902" actId="47"/>
        <pc:sldMkLst>
          <pc:docMk/>
          <pc:sldMk cId="1829130507" sldId="2147480442"/>
        </pc:sldMkLst>
      </pc:sldChg>
      <pc:sldChg chg="del">
        <pc:chgData name="Yoel Kortick" userId="167978f5-7f40-4909-85d5-d4149554ad4e" providerId="ADAL" clId="{FA091B8F-167B-4B79-BC05-E6F65DFF1D55}" dt="2024-04-07T16:05:15.505" v="903" actId="47"/>
        <pc:sldMkLst>
          <pc:docMk/>
          <pc:sldMk cId="3757970247" sldId="2147480443"/>
        </pc:sldMkLst>
      </pc:sldChg>
      <pc:sldChg chg="del">
        <pc:chgData name="Yoel Kortick" userId="167978f5-7f40-4909-85d5-d4149554ad4e" providerId="ADAL" clId="{FA091B8F-167B-4B79-BC05-E6F65DFF1D55}" dt="2024-04-07T16:05:16.308" v="904" actId="47"/>
        <pc:sldMkLst>
          <pc:docMk/>
          <pc:sldMk cId="974707402" sldId="2147480444"/>
        </pc:sldMkLst>
      </pc:sldChg>
      <pc:sldChg chg="del">
        <pc:chgData name="Yoel Kortick" userId="167978f5-7f40-4909-85d5-d4149554ad4e" providerId="ADAL" clId="{FA091B8F-167B-4B79-BC05-E6F65DFF1D55}" dt="2024-04-07T16:05:17.093" v="905" actId="47"/>
        <pc:sldMkLst>
          <pc:docMk/>
          <pc:sldMk cId="822388687" sldId="2147480445"/>
        </pc:sldMkLst>
      </pc:sldChg>
      <pc:sldChg chg="modSp mod">
        <pc:chgData name="Yoel Kortick" userId="167978f5-7f40-4909-85d5-d4149554ad4e" providerId="ADAL" clId="{FA091B8F-167B-4B79-BC05-E6F65DFF1D55}" dt="2024-04-07T16:49:56.477" v="1433"/>
        <pc:sldMkLst>
          <pc:docMk/>
          <pc:sldMk cId="82115264" sldId="2147480446"/>
        </pc:sldMkLst>
        <pc:spChg chg="mod">
          <ac:chgData name="Yoel Kortick" userId="167978f5-7f40-4909-85d5-d4149554ad4e" providerId="ADAL" clId="{FA091B8F-167B-4B79-BC05-E6F65DFF1D55}" dt="2024-04-07T16:49:56.477" v="1433"/>
          <ac:spMkLst>
            <pc:docMk/>
            <pc:sldMk cId="82115264" sldId="2147480446"/>
            <ac:spMk id="5" creationId="{FC0E8746-9DB1-962C-9547-305F48D93F50}"/>
          </ac:spMkLst>
        </pc:spChg>
      </pc:sldChg>
      <pc:sldChg chg="addSp modSp mod">
        <pc:chgData name="Yoel Kortick" userId="167978f5-7f40-4909-85d5-d4149554ad4e" providerId="ADAL" clId="{FA091B8F-167B-4B79-BC05-E6F65DFF1D55}" dt="2024-04-07T16:49:56.477" v="1433"/>
        <pc:sldMkLst>
          <pc:docMk/>
          <pc:sldMk cId="3643643754" sldId="2147480447"/>
        </pc:sldMkLst>
        <pc:spChg chg="mod">
          <ac:chgData name="Yoel Kortick" userId="167978f5-7f40-4909-85d5-d4149554ad4e" providerId="ADAL" clId="{FA091B8F-167B-4B79-BC05-E6F65DFF1D55}" dt="2024-04-07T16:49:56.477" v="1433"/>
          <ac:spMkLst>
            <pc:docMk/>
            <pc:sldMk cId="3643643754" sldId="2147480447"/>
            <ac:spMk id="4" creationId="{24EE6FED-C808-6A77-6E8D-8782D115DE51}"/>
          </ac:spMkLst>
        </pc:spChg>
        <pc:spChg chg="mod">
          <ac:chgData name="Yoel Kortick" userId="167978f5-7f40-4909-85d5-d4149554ad4e" providerId="ADAL" clId="{FA091B8F-167B-4B79-BC05-E6F65DFF1D55}" dt="2024-04-07T16:11:34.749" v="1019" actId="14100"/>
          <ac:spMkLst>
            <pc:docMk/>
            <pc:sldMk cId="3643643754" sldId="2147480447"/>
            <ac:spMk id="5" creationId="{32EF9CC5-423E-6483-54B4-8E2E9D201178}"/>
          </ac:spMkLst>
        </pc:spChg>
        <pc:spChg chg="add mod">
          <ac:chgData name="Yoel Kortick" userId="167978f5-7f40-4909-85d5-d4149554ad4e" providerId="ADAL" clId="{FA091B8F-167B-4B79-BC05-E6F65DFF1D55}" dt="2024-04-07T16:49:37.506" v="1432" actId="14100"/>
          <ac:spMkLst>
            <pc:docMk/>
            <pc:sldMk cId="3643643754" sldId="2147480447"/>
            <ac:spMk id="9" creationId="{3E43FBC7-5EBF-E296-CD44-8CB19C5288EB}"/>
          </ac:spMkLst>
        </pc:spChg>
        <pc:spChg chg="add">
          <ac:chgData name="Yoel Kortick" userId="167978f5-7f40-4909-85d5-d4149554ad4e" providerId="ADAL" clId="{FA091B8F-167B-4B79-BC05-E6F65DFF1D55}" dt="2024-04-07T16:12:40.707" v="1027" actId="11529"/>
          <ac:spMkLst>
            <pc:docMk/>
            <pc:sldMk cId="3643643754" sldId="2147480447"/>
            <ac:spMk id="10" creationId="{E4A60906-24FF-26F0-1352-286255CA3958}"/>
          </ac:spMkLst>
        </pc:spChg>
        <pc:picChg chg="add mod">
          <ac:chgData name="Yoel Kortick" userId="167978f5-7f40-4909-85d5-d4149554ad4e" providerId="ADAL" clId="{FA091B8F-167B-4B79-BC05-E6F65DFF1D55}" dt="2024-04-07T16:12:30.636" v="1025" actId="208"/>
          <ac:picMkLst>
            <pc:docMk/>
            <pc:sldMk cId="3643643754" sldId="2147480447"/>
            <ac:picMk id="6" creationId="{29911A11-CCDA-297A-6B02-F37B5ACC5502}"/>
          </ac:picMkLst>
        </pc:picChg>
        <pc:picChg chg="add mod">
          <ac:chgData name="Yoel Kortick" userId="167978f5-7f40-4909-85d5-d4149554ad4e" providerId="ADAL" clId="{FA091B8F-167B-4B79-BC05-E6F65DFF1D55}" dt="2024-04-07T16:12:28.967" v="1024" actId="208"/>
          <ac:picMkLst>
            <pc:docMk/>
            <pc:sldMk cId="3643643754" sldId="2147480447"/>
            <ac:picMk id="8" creationId="{21156F8F-5535-8FAF-55E6-5B9218466086}"/>
          </ac:picMkLst>
        </pc:picChg>
      </pc:sldChg>
      <pc:sldChg chg="del">
        <pc:chgData name="Yoel Kortick" userId="167978f5-7f40-4909-85d5-d4149554ad4e" providerId="ADAL" clId="{FA091B8F-167B-4B79-BC05-E6F65DFF1D55}" dt="2024-04-07T16:05:18.643" v="907" actId="47"/>
        <pc:sldMkLst>
          <pc:docMk/>
          <pc:sldMk cId="1078695059" sldId="2147480448"/>
        </pc:sldMkLst>
      </pc:sldChg>
      <pc:sldChg chg="modSp del">
        <pc:chgData name="Yoel Kortick" userId="167978f5-7f40-4909-85d5-d4149554ad4e" providerId="ADAL" clId="{FA091B8F-167B-4B79-BC05-E6F65DFF1D55}" dt="2024-04-07T16:06:21.106" v="913" actId="47"/>
        <pc:sldMkLst>
          <pc:docMk/>
          <pc:sldMk cId="636103363" sldId="2147480449"/>
        </pc:sldMkLst>
        <pc:spChg chg="mod">
          <ac:chgData name="Yoel Kortick" userId="167978f5-7f40-4909-85d5-d4149554ad4e" providerId="ADAL" clId="{FA091B8F-167B-4B79-BC05-E6F65DFF1D55}" dt="2024-04-07T16:05:47.653" v="908"/>
          <ac:spMkLst>
            <pc:docMk/>
            <pc:sldMk cId="636103363" sldId="2147480449"/>
            <ac:spMk id="4" creationId="{09E68090-A6CC-01F5-2F7F-23FDBACEF544}"/>
          </ac:spMkLst>
        </pc:spChg>
        <pc:spChg chg="mod">
          <ac:chgData name="Yoel Kortick" userId="167978f5-7f40-4909-85d5-d4149554ad4e" providerId="ADAL" clId="{FA091B8F-167B-4B79-BC05-E6F65DFF1D55}" dt="2024-04-07T16:05:47.653" v="908"/>
          <ac:spMkLst>
            <pc:docMk/>
            <pc:sldMk cId="636103363" sldId="2147480449"/>
            <ac:spMk id="9" creationId="{F2866BEB-65AF-7480-BD09-511B4A711607}"/>
          </ac:spMkLst>
        </pc:spChg>
      </pc:sldChg>
      <pc:sldChg chg="modSp del">
        <pc:chgData name="Yoel Kortick" userId="167978f5-7f40-4909-85d5-d4149554ad4e" providerId="ADAL" clId="{FA091B8F-167B-4B79-BC05-E6F65DFF1D55}" dt="2024-04-07T16:06:21.106" v="913" actId="47"/>
        <pc:sldMkLst>
          <pc:docMk/>
          <pc:sldMk cId="2024449723" sldId="2147480450"/>
        </pc:sldMkLst>
        <pc:spChg chg="mod">
          <ac:chgData name="Yoel Kortick" userId="167978f5-7f40-4909-85d5-d4149554ad4e" providerId="ADAL" clId="{FA091B8F-167B-4B79-BC05-E6F65DFF1D55}" dt="2024-04-07T16:05:47.653" v="908"/>
          <ac:spMkLst>
            <pc:docMk/>
            <pc:sldMk cId="2024449723" sldId="2147480450"/>
            <ac:spMk id="4" creationId="{E9C98C83-BB3A-36BB-B357-7CCA8AD23CB7}"/>
          </ac:spMkLst>
        </pc:spChg>
      </pc:sldChg>
      <pc:sldChg chg="modSp del">
        <pc:chgData name="Yoel Kortick" userId="167978f5-7f40-4909-85d5-d4149554ad4e" providerId="ADAL" clId="{FA091B8F-167B-4B79-BC05-E6F65DFF1D55}" dt="2024-04-07T16:06:21.106" v="913" actId="47"/>
        <pc:sldMkLst>
          <pc:docMk/>
          <pc:sldMk cId="374743095" sldId="2147480451"/>
        </pc:sldMkLst>
        <pc:spChg chg="mod">
          <ac:chgData name="Yoel Kortick" userId="167978f5-7f40-4909-85d5-d4149554ad4e" providerId="ADAL" clId="{FA091B8F-167B-4B79-BC05-E6F65DFF1D55}" dt="2024-04-07T16:05:47.653" v="908"/>
          <ac:spMkLst>
            <pc:docMk/>
            <pc:sldMk cId="374743095" sldId="2147480451"/>
            <ac:spMk id="4" creationId="{77CE9A15-A49B-CCD3-789F-DE61CF57DAA9}"/>
          </ac:spMkLst>
        </pc:spChg>
      </pc:sldChg>
      <pc:sldChg chg="addSp delSp modSp mod">
        <pc:chgData name="Yoel Kortick" userId="167978f5-7f40-4909-85d5-d4149554ad4e" providerId="ADAL" clId="{FA091B8F-167B-4B79-BC05-E6F65DFF1D55}" dt="2024-04-07T16:51:32.781" v="1460" actId="20577"/>
        <pc:sldMkLst>
          <pc:docMk/>
          <pc:sldMk cId="3194184157" sldId="2147480453"/>
        </pc:sldMkLst>
        <pc:spChg chg="mod">
          <ac:chgData name="Yoel Kortick" userId="167978f5-7f40-4909-85d5-d4149554ad4e" providerId="ADAL" clId="{FA091B8F-167B-4B79-BC05-E6F65DFF1D55}" dt="2024-04-07T16:51:32.781" v="1460" actId="20577"/>
          <ac:spMkLst>
            <pc:docMk/>
            <pc:sldMk cId="3194184157" sldId="2147480453"/>
            <ac:spMk id="5" creationId="{E357B627-3356-B65B-26E8-7551AF13AAAB}"/>
          </ac:spMkLst>
        </pc:spChg>
        <pc:spChg chg="del mod">
          <ac:chgData name="Yoel Kortick" userId="167978f5-7f40-4909-85d5-d4149554ad4e" providerId="ADAL" clId="{FA091B8F-167B-4B79-BC05-E6F65DFF1D55}" dt="2024-04-07T16:31:28.858" v="1029" actId="478"/>
          <ac:spMkLst>
            <pc:docMk/>
            <pc:sldMk cId="3194184157" sldId="2147480453"/>
            <ac:spMk id="7" creationId="{51A91A35-070E-CE55-96EB-D28A2D95F8E8}"/>
          </ac:spMkLst>
        </pc:spChg>
        <pc:spChg chg="del mod">
          <ac:chgData name="Yoel Kortick" userId="167978f5-7f40-4909-85d5-d4149554ad4e" providerId="ADAL" clId="{FA091B8F-167B-4B79-BC05-E6F65DFF1D55}" dt="2024-04-07T16:31:40.572" v="1048" actId="478"/>
          <ac:spMkLst>
            <pc:docMk/>
            <pc:sldMk cId="3194184157" sldId="2147480453"/>
            <ac:spMk id="8" creationId="{5BB6B573-2379-BC3E-06DE-24E916A13571}"/>
          </ac:spMkLst>
        </pc:spChg>
        <pc:spChg chg="add del mod">
          <ac:chgData name="Yoel Kortick" userId="167978f5-7f40-4909-85d5-d4149554ad4e" providerId="ADAL" clId="{FA091B8F-167B-4B79-BC05-E6F65DFF1D55}" dt="2024-04-07T16:33:41.013" v="1080" actId="478"/>
          <ac:spMkLst>
            <pc:docMk/>
            <pc:sldMk cId="3194184157" sldId="2147480453"/>
            <ac:spMk id="11" creationId="{028BC924-1F3E-BA93-6A8A-6B0FE2CA0C32}"/>
          </ac:spMkLst>
        </pc:spChg>
        <pc:picChg chg="del">
          <ac:chgData name="Yoel Kortick" userId="167978f5-7f40-4909-85d5-d4149554ad4e" providerId="ADAL" clId="{FA091B8F-167B-4B79-BC05-E6F65DFF1D55}" dt="2024-04-07T16:31:37.145" v="1045" actId="478"/>
          <ac:picMkLst>
            <pc:docMk/>
            <pc:sldMk cId="3194184157" sldId="2147480453"/>
            <ac:picMk id="6" creationId="{DB9EC945-2279-FB74-C579-F772E9EEBB22}"/>
          </ac:picMkLst>
        </pc:picChg>
        <pc:cxnChg chg="del">
          <ac:chgData name="Yoel Kortick" userId="167978f5-7f40-4909-85d5-d4149554ad4e" providerId="ADAL" clId="{FA091B8F-167B-4B79-BC05-E6F65DFF1D55}" dt="2024-04-07T16:31:38.114" v="1046" actId="478"/>
          <ac:cxnSpMkLst>
            <pc:docMk/>
            <pc:sldMk cId="3194184157" sldId="2147480453"/>
            <ac:cxnSpMk id="9" creationId="{26EC801C-60F7-24F4-352C-0E1449A95EE8}"/>
          </ac:cxnSpMkLst>
        </pc:cxnChg>
        <pc:cxnChg chg="del">
          <ac:chgData name="Yoel Kortick" userId="167978f5-7f40-4909-85d5-d4149554ad4e" providerId="ADAL" clId="{FA091B8F-167B-4B79-BC05-E6F65DFF1D55}" dt="2024-04-07T16:31:39.417" v="1047" actId="478"/>
          <ac:cxnSpMkLst>
            <pc:docMk/>
            <pc:sldMk cId="3194184157" sldId="2147480453"/>
            <ac:cxnSpMk id="10" creationId="{2DC176CB-B51E-B80B-702B-BCA3400CA923}"/>
          </ac:cxnSpMkLst>
        </pc:cxnChg>
      </pc:sldChg>
      <pc:sldChg chg="addSp delSp modSp mod">
        <pc:chgData name="Yoel Kortick" userId="167978f5-7f40-4909-85d5-d4149554ad4e" providerId="ADAL" clId="{FA091B8F-167B-4B79-BC05-E6F65DFF1D55}" dt="2024-04-07T16:47:31.753" v="1407" actId="20577"/>
        <pc:sldMkLst>
          <pc:docMk/>
          <pc:sldMk cId="3055063310" sldId="2147480454"/>
        </pc:sldMkLst>
        <pc:spChg chg="mod">
          <ac:chgData name="Yoel Kortick" userId="167978f5-7f40-4909-85d5-d4149554ad4e" providerId="ADAL" clId="{FA091B8F-167B-4B79-BC05-E6F65DFF1D55}" dt="2024-04-07T16:47:31.753" v="1407" actId="20577"/>
          <ac:spMkLst>
            <pc:docMk/>
            <pc:sldMk cId="3055063310" sldId="2147480454"/>
            <ac:spMk id="5" creationId="{5103D8B1-67CE-59BD-92BD-303B42B365FA}"/>
          </ac:spMkLst>
        </pc:spChg>
        <pc:spChg chg="del">
          <ac:chgData name="Yoel Kortick" userId="167978f5-7f40-4909-85d5-d4149554ad4e" providerId="ADAL" clId="{FA091B8F-167B-4B79-BC05-E6F65DFF1D55}" dt="2024-04-07T16:41:47.272" v="1320" actId="478"/>
          <ac:spMkLst>
            <pc:docMk/>
            <pc:sldMk cId="3055063310" sldId="2147480454"/>
            <ac:spMk id="12" creationId="{5936AA50-B3AA-BEA2-90AD-B43741EE9308}"/>
          </ac:spMkLst>
        </pc:spChg>
        <pc:spChg chg="del">
          <ac:chgData name="Yoel Kortick" userId="167978f5-7f40-4909-85d5-d4149554ad4e" providerId="ADAL" clId="{FA091B8F-167B-4B79-BC05-E6F65DFF1D55}" dt="2024-04-07T16:41:48.232" v="1321" actId="478"/>
          <ac:spMkLst>
            <pc:docMk/>
            <pc:sldMk cId="3055063310" sldId="2147480454"/>
            <ac:spMk id="13" creationId="{94707969-6894-FFD4-EFDC-11B7204F3356}"/>
          </ac:spMkLst>
        </pc:spChg>
        <pc:picChg chg="add mod">
          <ac:chgData name="Yoel Kortick" userId="167978f5-7f40-4909-85d5-d4149554ad4e" providerId="ADAL" clId="{FA091B8F-167B-4B79-BC05-E6F65DFF1D55}" dt="2024-04-07T16:43:08.371" v="1341" actId="208"/>
          <ac:picMkLst>
            <pc:docMk/>
            <pc:sldMk cId="3055063310" sldId="2147480454"/>
            <ac:picMk id="6" creationId="{1413D0FC-CDF8-2E6D-927C-412F6A8FF678}"/>
          </ac:picMkLst>
        </pc:picChg>
        <pc:picChg chg="del">
          <ac:chgData name="Yoel Kortick" userId="167978f5-7f40-4909-85d5-d4149554ad4e" providerId="ADAL" clId="{FA091B8F-167B-4B79-BC05-E6F65DFF1D55}" dt="2024-04-07T16:41:46.247" v="1319" actId="478"/>
          <ac:picMkLst>
            <pc:docMk/>
            <pc:sldMk cId="3055063310" sldId="2147480454"/>
            <ac:picMk id="11" creationId="{F858C2E2-2BBB-B9BC-1207-8A1CEC07961B}"/>
          </ac:picMkLst>
        </pc:picChg>
      </pc:sldChg>
      <pc:sldChg chg="del">
        <pc:chgData name="Yoel Kortick" userId="167978f5-7f40-4909-85d5-d4149554ad4e" providerId="ADAL" clId="{FA091B8F-167B-4B79-BC05-E6F65DFF1D55}" dt="2024-04-07T16:41:55.491" v="1322" actId="47"/>
        <pc:sldMkLst>
          <pc:docMk/>
          <pc:sldMk cId="3871521498" sldId="2147480455"/>
        </pc:sldMkLst>
      </pc:sldChg>
      <pc:sldChg chg="del">
        <pc:chgData name="Yoel Kortick" userId="167978f5-7f40-4909-85d5-d4149554ad4e" providerId="ADAL" clId="{FA091B8F-167B-4B79-BC05-E6F65DFF1D55}" dt="2024-04-07T16:41:55.491" v="1322" actId="47"/>
        <pc:sldMkLst>
          <pc:docMk/>
          <pc:sldMk cId="1143002995" sldId="2147480456"/>
        </pc:sldMkLst>
      </pc:sldChg>
      <pc:sldChg chg="del">
        <pc:chgData name="Yoel Kortick" userId="167978f5-7f40-4909-85d5-d4149554ad4e" providerId="ADAL" clId="{FA091B8F-167B-4B79-BC05-E6F65DFF1D55}" dt="2024-04-07T16:41:55.491" v="1322" actId="47"/>
        <pc:sldMkLst>
          <pc:docMk/>
          <pc:sldMk cId="3981339227" sldId="2147480457"/>
        </pc:sldMkLst>
      </pc:sldChg>
      <pc:sldChg chg="del">
        <pc:chgData name="Yoel Kortick" userId="167978f5-7f40-4909-85d5-d4149554ad4e" providerId="ADAL" clId="{FA091B8F-167B-4B79-BC05-E6F65DFF1D55}" dt="2024-04-07T16:41:55.491" v="1322" actId="47"/>
        <pc:sldMkLst>
          <pc:docMk/>
          <pc:sldMk cId="641278559" sldId="2147480458"/>
        </pc:sldMkLst>
      </pc:sldChg>
      <pc:sldChg chg="del">
        <pc:chgData name="Yoel Kortick" userId="167978f5-7f40-4909-85d5-d4149554ad4e" providerId="ADAL" clId="{FA091B8F-167B-4B79-BC05-E6F65DFF1D55}" dt="2024-04-07T16:41:55.491" v="1322" actId="47"/>
        <pc:sldMkLst>
          <pc:docMk/>
          <pc:sldMk cId="145738044" sldId="2147480459"/>
        </pc:sldMkLst>
      </pc:sldChg>
      <pc:sldChg chg="del">
        <pc:chgData name="Yoel Kortick" userId="167978f5-7f40-4909-85d5-d4149554ad4e" providerId="ADAL" clId="{FA091B8F-167B-4B79-BC05-E6F65DFF1D55}" dt="2024-04-07T16:41:55.491" v="1322" actId="47"/>
        <pc:sldMkLst>
          <pc:docMk/>
          <pc:sldMk cId="1147320157" sldId="2147480461"/>
        </pc:sldMkLst>
      </pc:sldChg>
      <pc:sldChg chg="del">
        <pc:chgData name="Yoel Kortick" userId="167978f5-7f40-4909-85d5-d4149554ad4e" providerId="ADAL" clId="{FA091B8F-167B-4B79-BC05-E6F65DFF1D55}" dt="2024-04-07T16:41:55.491" v="1322" actId="47"/>
        <pc:sldMkLst>
          <pc:docMk/>
          <pc:sldMk cId="187267412" sldId="2147480462"/>
        </pc:sldMkLst>
      </pc:sldChg>
      <pc:sldChg chg="del">
        <pc:chgData name="Yoel Kortick" userId="167978f5-7f40-4909-85d5-d4149554ad4e" providerId="ADAL" clId="{FA091B8F-167B-4B79-BC05-E6F65DFF1D55}" dt="2024-04-07T16:41:55.491" v="1322" actId="47"/>
        <pc:sldMkLst>
          <pc:docMk/>
          <pc:sldMk cId="904531811" sldId="2147480463"/>
        </pc:sldMkLst>
      </pc:sldChg>
      <pc:sldChg chg="del">
        <pc:chgData name="Yoel Kortick" userId="167978f5-7f40-4909-85d5-d4149554ad4e" providerId="ADAL" clId="{FA091B8F-167B-4B79-BC05-E6F65DFF1D55}" dt="2024-04-07T16:41:55.491" v="1322" actId="47"/>
        <pc:sldMkLst>
          <pc:docMk/>
          <pc:sldMk cId="3634482220" sldId="2147480464"/>
        </pc:sldMkLst>
      </pc:sldChg>
      <pc:sldChg chg="del">
        <pc:chgData name="Yoel Kortick" userId="167978f5-7f40-4909-85d5-d4149554ad4e" providerId="ADAL" clId="{FA091B8F-167B-4B79-BC05-E6F65DFF1D55}" dt="2024-04-07T16:41:55.491" v="1322" actId="47"/>
        <pc:sldMkLst>
          <pc:docMk/>
          <pc:sldMk cId="343066076" sldId="2147480465"/>
        </pc:sldMkLst>
      </pc:sldChg>
      <pc:sldChg chg="del">
        <pc:chgData name="Yoel Kortick" userId="167978f5-7f40-4909-85d5-d4149554ad4e" providerId="ADAL" clId="{FA091B8F-167B-4B79-BC05-E6F65DFF1D55}" dt="2024-04-07T16:41:55.491" v="1322" actId="47"/>
        <pc:sldMkLst>
          <pc:docMk/>
          <pc:sldMk cId="3246043755" sldId="2147480467"/>
        </pc:sldMkLst>
      </pc:sldChg>
      <pc:sldChg chg="del">
        <pc:chgData name="Yoel Kortick" userId="167978f5-7f40-4909-85d5-d4149554ad4e" providerId="ADAL" clId="{FA091B8F-167B-4B79-BC05-E6F65DFF1D55}" dt="2024-04-07T16:41:55.491" v="1322" actId="47"/>
        <pc:sldMkLst>
          <pc:docMk/>
          <pc:sldMk cId="2683701464" sldId="2147480469"/>
        </pc:sldMkLst>
      </pc:sldChg>
      <pc:sldChg chg="del">
        <pc:chgData name="Yoel Kortick" userId="167978f5-7f40-4909-85d5-d4149554ad4e" providerId="ADAL" clId="{FA091B8F-167B-4B79-BC05-E6F65DFF1D55}" dt="2024-04-07T15:20:29.668" v="153" actId="47"/>
        <pc:sldMkLst>
          <pc:docMk/>
          <pc:sldMk cId="104525827" sldId="2147480470"/>
        </pc:sldMkLst>
      </pc:sldChg>
      <pc:sldChg chg="addSp delSp modSp add mod">
        <pc:chgData name="Yoel Kortick" userId="167978f5-7f40-4909-85d5-d4149554ad4e" providerId="ADAL" clId="{FA091B8F-167B-4B79-BC05-E6F65DFF1D55}" dt="2024-04-07T16:39:00.106" v="1270" actId="14100"/>
        <pc:sldMkLst>
          <pc:docMk/>
          <pc:sldMk cId="1491223935" sldId="2147480470"/>
        </pc:sldMkLst>
        <pc:spChg chg="add mod">
          <ac:chgData name="Yoel Kortick" userId="167978f5-7f40-4909-85d5-d4149554ad4e" providerId="ADAL" clId="{FA091B8F-167B-4B79-BC05-E6F65DFF1D55}" dt="2024-04-07T16:39:00.106" v="1270" actId="14100"/>
          <ac:spMkLst>
            <pc:docMk/>
            <pc:sldMk cId="1491223935" sldId="2147480470"/>
            <ac:spMk id="2" creationId="{7CE0BA0F-2E68-B97C-1A40-801FAFC011B6}"/>
          </ac:spMkLst>
        </pc:spChg>
        <pc:spChg chg="del">
          <ac:chgData name="Yoel Kortick" userId="167978f5-7f40-4909-85d5-d4149554ad4e" providerId="ADAL" clId="{FA091B8F-167B-4B79-BC05-E6F65DFF1D55}" dt="2024-04-07T16:03:33.797" v="736" actId="478"/>
          <ac:spMkLst>
            <pc:docMk/>
            <pc:sldMk cId="1491223935" sldId="2147480470"/>
            <ac:spMk id="7" creationId="{A6B296D2-7ACF-6ED6-62F6-01A35D65C395}"/>
          </ac:spMkLst>
        </pc:spChg>
        <pc:spChg chg="add mod">
          <ac:chgData name="Yoel Kortick" userId="167978f5-7f40-4909-85d5-d4149554ad4e" providerId="ADAL" clId="{FA091B8F-167B-4B79-BC05-E6F65DFF1D55}" dt="2024-04-07T16:03:47.811" v="781" actId="1038"/>
          <ac:spMkLst>
            <pc:docMk/>
            <pc:sldMk cId="1491223935" sldId="2147480470"/>
            <ac:spMk id="8" creationId="{87165A3A-BA8A-FD7F-00B2-2B2F87D2E37B}"/>
          </ac:spMkLst>
        </pc:spChg>
        <pc:spChg chg="del">
          <ac:chgData name="Yoel Kortick" userId="167978f5-7f40-4909-85d5-d4149554ad4e" providerId="ADAL" clId="{FA091B8F-167B-4B79-BC05-E6F65DFF1D55}" dt="2024-04-07T16:03:34.964" v="737" actId="478"/>
          <ac:spMkLst>
            <pc:docMk/>
            <pc:sldMk cId="1491223935" sldId="2147480470"/>
            <ac:spMk id="9" creationId="{CF2CA68C-3F0C-9B43-497F-22F1BB118AC5}"/>
          </ac:spMkLst>
        </pc:spChg>
        <pc:spChg chg="del">
          <ac:chgData name="Yoel Kortick" userId="167978f5-7f40-4909-85d5-d4149554ad4e" providerId="ADAL" clId="{FA091B8F-167B-4B79-BC05-E6F65DFF1D55}" dt="2024-04-07T16:00:01.750" v="634" actId="478"/>
          <ac:spMkLst>
            <pc:docMk/>
            <pc:sldMk cId="1491223935" sldId="2147480470"/>
            <ac:spMk id="10" creationId="{ABDAE39D-FDB4-AA98-7997-FA74EA2DF653}"/>
          </ac:spMkLst>
        </pc:spChg>
        <pc:spChg chg="add mod">
          <ac:chgData name="Yoel Kortick" userId="167978f5-7f40-4909-85d5-d4149554ad4e" providerId="ADAL" clId="{FA091B8F-167B-4B79-BC05-E6F65DFF1D55}" dt="2024-04-07T16:04:02.078" v="833" actId="14100"/>
          <ac:spMkLst>
            <pc:docMk/>
            <pc:sldMk cId="1491223935" sldId="2147480470"/>
            <ac:spMk id="11" creationId="{32CC3B1E-1FED-77AF-7241-68ACABB57FEC}"/>
          </ac:spMkLst>
        </pc:spChg>
        <pc:picChg chg="add mod ord">
          <ac:chgData name="Yoel Kortick" userId="167978f5-7f40-4909-85d5-d4149554ad4e" providerId="ADAL" clId="{FA091B8F-167B-4B79-BC05-E6F65DFF1D55}" dt="2024-04-07T16:04:04.198" v="834" actId="208"/>
          <ac:picMkLst>
            <pc:docMk/>
            <pc:sldMk cId="1491223935" sldId="2147480470"/>
            <ac:picMk id="6" creationId="{34CB4B27-F2B3-A351-BF8B-AB7629D59D81}"/>
          </ac:picMkLst>
        </pc:picChg>
      </pc:sldChg>
      <pc:sldChg chg="modSp add mod">
        <pc:chgData name="Yoel Kortick" userId="167978f5-7f40-4909-85d5-d4149554ad4e" providerId="ADAL" clId="{FA091B8F-167B-4B79-BC05-E6F65DFF1D55}" dt="2024-04-07T16:40:30.442" v="1317" actId="6549"/>
        <pc:sldMkLst>
          <pc:docMk/>
          <pc:sldMk cId="3897902290" sldId="2147480471"/>
        </pc:sldMkLst>
        <pc:spChg chg="mod">
          <ac:chgData name="Yoel Kortick" userId="167978f5-7f40-4909-85d5-d4149554ad4e" providerId="ADAL" clId="{FA091B8F-167B-4B79-BC05-E6F65DFF1D55}" dt="2024-04-07T16:40:30.442" v="1317" actId="6549"/>
          <ac:spMkLst>
            <pc:docMk/>
            <pc:sldMk cId="3897902290" sldId="2147480471"/>
            <ac:spMk id="11" creationId="{D5F99D3D-CD43-6F45-54DC-1F03B2D80505}"/>
          </ac:spMkLst>
        </pc:spChg>
      </pc:sldChg>
      <pc:sldChg chg="addSp delSp modSp add mod">
        <pc:chgData name="Yoel Kortick" userId="167978f5-7f40-4909-85d5-d4149554ad4e" providerId="ADAL" clId="{FA091B8F-167B-4B79-BC05-E6F65DFF1D55}" dt="2024-04-07T16:47:28.466" v="1405" actId="20577"/>
        <pc:sldMkLst>
          <pc:docMk/>
          <pc:sldMk cId="4289072727" sldId="2147480472"/>
        </pc:sldMkLst>
        <pc:spChg chg="mod">
          <ac:chgData name="Yoel Kortick" userId="167978f5-7f40-4909-85d5-d4149554ad4e" providerId="ADAL" clId="{FA091B8F-167B-4B79-BC05-E6F65DFF1D55}" dt="2024-04-07T16:47:28.466" v="1405" actId="20577"/>
          <ac:spMkLst>
            <pc:docMk/>
            <pc:sldMk cId="4289072727" sldId="2147480472"/>
            <ac:spMk id="5" creationId="{DBAC1EC1-FEB9-A236-AA19-5035BB8BF9DD}"/>
          </ac:spMkLst>
        </pc:spChg>
        <pc:picChg chg="del">
          <ac:chgData name="Yoel Kortick" userId="167978f5-7f40-4909-85d5-d4149554ad4e" providerId="ADAL" clId="{FA091B8F-167B-4B79-BC05-E6F65DFF1D55}" dt="2024-04-07T16:44:10.542" v="1352" actId="478"/>
          <ac:picMkLst>
            <pc:docMk/>
            <pc:sldMk cId="4289072727" sldId="2147480472"/>
            <ac:picMk id="6" creationId="{09C06F9A-EB03-CFEA-B364-4A8F854CB48F}"/>
          </ac:picMkLst>
        </pc:picChg>
        <pc:picChg chg="add mod">
          <ac:chgData name="Yoel Kortick" userId="167978f5-7f40-4909-85d5-d4149554ad4e" providerId="ADAL" clId="{FA091B8F-167B-4B79-BC05-E6F65DFF1D55}" dt="2024-04-07T16:44:21.064" v="1363" actId="1036"/>
          <ac:picMkLst>
            <pc:docMk/>
            <pc:sldMk cId="4289072727" sldId="2147480472"/>
            <ac:picMk id="7" creationId="{3D36637A-753D-58F5-97DD-D86FAAC3AC72}"/>
          </ac:picMkLst>
        </pc:picChg>
      </pc:sldChg>
      <pc:sldChg chg="addSp delSp modSp add mod">
        <pc:chgData name="Yoel Kortick" userId="167978f5-7f40-4909-85d5-d4149554ad4e" providerId="ADAL" clId="{FA091B8F-167B-4B79-BC05-E6F65DFF1D55}" dt="2024-04-07T16:47:25.342" v="1403" actId="20577"/>
        <pc:sldMkLst>
          <pc:docMk/>
          <pc:sldMk cId="3778936511" sldId="2147480473"/>
        </pc:sldMkLst>
        <pc:spChg chg="mod">
          <ac:chgData name="Yoel Kortick" userId="167978f5-7f40-4909-85d5-d4149554ad4e" providerId="ADAL" clId="{FA091B8F-167B-4B79-BC05-E6F65DFF1D55}" dt="2024-04-07T16:47:25.342" v="1403" actId="20577"/>
          <ac:spMkLst>
            <pc:docMk/>
            <pc:sldMk cId="3778936511" sldId="2147480473"/>
            <ac:spMk id="5" creationId="{96BB1F6B-FF6A-B6BC-6866-786F9436A6A5}"/>
          </ac:spMkLst>
        </pc:spChg>
        <pc:picChg chg="add mod">
          <ac:chgData name="Yoel Kortick" userId="167978f5-7f40-4909-85d5-d4149554ad4e" providerId="ADAL" clId="{FA091B8F-167B-4B79-BC05-E6F65DFF1D55}" dt="2024-04-07T16:45:24.148" v="1379" actId="208"/>
          <ac:picMkLst>
            <pc:docMk/>
            <pc:sldMk cId="3778936511" sldId="2147480473"/>
            <ac:picMk id="6" creationId="{252EFAA8-D546-CD05-817F-F3479121BCE8}"/>
          </ac:picMkLst>
        </pc:picChg>
        <pc:picChg chg="del">
          <ac:chgData name="Yoel Kortick" userId="167978f5-7f40-4909-85d5-d4149554ad4e" providerId="ADAL" clId="{FA091B8F-167B-4B79-BC05-E6F65DFF1D55}" dt="2024-04-07T16:45:13.815" v="1375" actId="478"/>
          <ac:picMkLst>
            <pc:docMk/>
            <pc:sldMk cId="3778936511" sldId="2147480473"/>
            <ac:picMk id="7" creationId="{71645717-3820-3206-41F2-3832F0CFDD84}"/>
          </ac:picMkLst>
        </pc:picChg>
      </pc:sldChg>
      <pc:sldChg chg="addSp delSp modSp add mod">
        <pc:chgData name="Yoel Kortick" userId="167978f5-7f40-4909-85d5-d4149554ad4e" providerId="ADAL" clId="{FA091B8F-167B-4B79-BC05-E6F65DFF1D55}" dt="2024-04-07T16:47:20.964" v="1401" actId="20577"/>
        <pc:sldMkLst>
          <pc:docMk/>
          <pc:sldMk cId="2719309551" sldId="2147480474"/>
        </pc:sldMkLst>
        <pc:spChg chg="mod">
          <ac:chgData name="Yoel Kortick" userId="167978f5-7f40-4909-85d5-d4149554ad4e" providerId="ADAL" clId="{FA091B8F-167B-4B79-BC05-E6F65DFF1D55}" dt="2024-04-07T16:47:20.964" v="1401" actId="20577"/>
          <ac:spMkLst>
            <pc:docMk/>
            <pc:sldMk cId="2719309551" sldId="2147480474"/>
            <ac:spMk id="5" creationId="{D0DA2C86-CD59-2EAE-C819-A5A3BB37F107}"/>
          </ac:spMkLst>
        </pc:spChg>
        <pc:picChg chg="del">
          <ac:chgData name="Yoel Kortick" userId="167978f5-7f40-4909-85d5-d4149554ad4e" providerId="ADAL" clId="{FA091B8F-167B-4B79-BC05-E6F65DFF1D55}" dt="2024-04-07T16:46:36.945" v="1390" actId="478"/>
          <ac:picMkLst>
            <pc:docMk/>
            <pc:sldMk cId="2719309551" sldId="2147480474"/>
            <ac:picMk id="6" creationId="{CDA7458B-6BB7-3C73-E089-5E2B1F47C600}"/>
          </ac:picMkLst>
        </pc:picChg>
        <pc:picChg chg="add mod">
          <ac:chgData name="Yoel Kortick" userId="167978f5-7f40-4909-85d5-d4149554ad4e" providerId="ADAL" clId="{FA091B8F-167B-4B79-BC05-E6F65DFF1D55}" dt="2024-04-07T16:46:48.081" v="1394" actId="208"/>
          <ac:picMkLst>
            <pc:docMk/>
            <pc:sldMk cId="2719309551" sldId="2147480474"/>
            <ac:picMk id="7" creationId="{9E2109A7-6F16-DB67-89F9-4995F42E4732}"/>
          </ac:picMkLst>
        </pc:picChg>
      </pc:sldChg>
      <pc:sldChg chg="addSp delSp modSp add mod">
        <pc:chgData name="Yoel Kortick" userId="167978f5-7f40-4909-85d5-d4149554ad4e" providerId="ADAL" clId="{FA091B8F-167B-4B79-BC05-E6F65DFF1D55}" dt="2024-04-07T16:48:49.698" v="1430" actId="1036"/>
        <pc:sldMkLst>
          <pc:docMk/>
          <pc:sldMk cId="1119949806" sldId="2147480475"/>
        </pc:sldMkLst>
        <pc:spChg chg="mod">
          <ac:chgData name="Yoel Kortick" userId="167978f5-7f40-4909-85d5-d4149554ad4e" providerId="ADAL" clId="{FA091B8F-167B-4B79-BC05-E6F65DFF1D55}" dt="2024-04-07T16:47:59.838" v="1412"/>
          <ac:spMkLst>
            <pc:docMk/>
            <pc:sldMk cId="1119949806" sldId="2147480475"/>
            <ac:spMk id="5" creationId="{36A9C092-8C77-BF21-26C1-F8B50178EA7D}"/>
          </ac:spMkLst>
        </pc:spChg>
        <pc:picChg chg="add mod">
          <ac:chgData name="Yoel Kortick" userId="167978f5-7f40-4909-85d5-d4149554ad4e" providerId="ADAL" clId="{FA091B8F-167B-4B79-BC05-E6F65DFF1D55}" dt="2024-04-07T16:48:49.698" v="1430" actId="1036"/>
          <ac:picMkLst>
            <pc:docMk/>
            <pc:sldMk cId="1119949806" sldId="2147480475"/>
            <ac:picMk id="6" creationId="{7A148536-48A8-7FB3-4077-6F3F1BEF8D2F}"/>
          </ac:picMkLst>
        </pc:picChg>
        <pc:picChg chg="del">
          <ac:chgData name="Yoel Kortick" userId="167978f5-7f40-4909-85d5-d4149554ad4e" providerId="ADAL" clId="{FA091B8F-167B-4B79-BC05-E6F65DFF1D55}" dt="2024-04-07T16:48:34.459" v="1413" actId="478"/>
          <ac:picMkLst>
            <pc:docMk/>
            <pc:sldMk cId="1119949806" sldId="2147480475"/>
            <ac:picMk id="7" creationId="{54E49E7E-FFB8-21EF-2090-8DE97C8E1672}"/>
          </ac:picMkLst>
        </pc:picChg>
      </pc:sldChg>
    </pc:docChg>
  </pc:docChgLst>
  <pc:docChgLst>
    <pc:chgData name="Yoel Kortick" userId="167978f5-7f40-4909-85d5-d4149554ad4e" providerId="ADAL" clId="{6546E9CA-C92F-4D2A-A157-5163750FC542}"/>
    <pc:docChg chg="undo custSel addSld delSld modSld">
      <pc:chgData name="Yoel Kortick" userId="167978f5-7f40-4909-85d5-d4149554ad4e" providerId="ADAL" clId="{6546E9CA-C92F-4D2A-A157-5163750FC542}" dt="2024-04-10T05:05:22.118" v="1932" actId="1076"/>
      <pc:docMkLst>
        <pc:docMk/>
      </pc:docMkLst>
      <pc:sldChg chg="modSp mod">
        <pc:chgData name="Yoel Kortick" userId="167978f5-7f40-4909-85d5-d4149554ad4e" providerId="ADAL" clId="{6546E9CA-C92F-4D2A-A157-5163750FC542}" dt="2024-04-10T05:05:22.118" v="1932" actId="1076"/>
        <pc:sldMkLst>
          <pc:docMk/>
          <pc:sldMk cId="2609859466" sldId="2147480408"/>
        </pc:sldMkLst>
        <pc:spChg chg="mod">
          <ac:chgData name="Yoel Kortick" userId="167978f5-7f40-4909-85d5-d4149554ad4e" providerId="ADAL" clId="{6546E9CA-C92F-4D2A-A157-5163750FC542}" dt="2024-04-10T05:05:22.118" v="1932" actId="1076"/>
          <ac:spMkLst>
            <pc:docMk/>
            <pc:sldMk cId="2609859466" sldId="2147480408"/>
            <ac:spMk id="2" creationId="{00000000-0000-0000-0000-000000000000}"/>
          </ac:spMkLst>
        </pc:spChg>
      </pc:sldChg>
      <pc:sldChg chg="modSp mod">
        <pc:chgData name="Yoel Kortick" userId="167978f5-7f40-4909-85d5-d4149554ad4e" providerId="ADAL" clId="{6546E9CA-C92F-4D2A-A157-5163750FC542}" dt="2024-04-08T11:09:29.775" v="143"/>
        <pc:sldMkLst>
          <pc:docMk/>
          <pc:sldMk cId="1230613315" sldId="2147480416"/>
        </pc:sldMkLst>
        <pc:spChg chg="mod">
          <ac:chgData name="Yoel Kortick" userId="167978f5-7f40-4909-85d5-d4149554ad4e" providerId="ADAL" clId="{6546E9CA-C92F-4D2A-A157-5163750FC542}" dt="2024-04-08T11:09:29.775" v="143"/>
          <ac:spMkLst>
            <pc:docMk/>
            <pc:sldMk cId="1230613315" sldId="2147480416"/>
            <ac:spMk id="10" creationId="{08BBD040-26CC-693E-E7F3-31441B13AF6C}"/>
          </ac:spMkLst>
        </pc:spChg>
      </pc:sldChg>
      <pc:sldChg chg="modSp mod">
        <pc:chgData name="Yoel Kortick" userId="167978f5-7f40-4909-85d5-d4149554ad4e" providerId="ADAL" clId="{6546E9CA-C92F-4D2A-A157-5163750FC542}" dt="2024-04-08T12:29:47.973" v="1100" actId="20577"/>
        <pc:sldMkLst>
          <pc:docMk/>
          <pc:sldMk cId="2711077615" sldId="2147480430"/>
        </pc:sldMkLst>
        <pc:spChg chg="mod">
          <ac:chgData name="Yoel Kortick" userId="167978f5-7f40-4909-85d5-d4149554ad4e" providerId="ADAL" clId="{6546E9CA-C92F-4D2A-A157-5163750FC542}" dt="2024-04-08T12:29:47.973" v="1100" actId="20577"/>
          <ac:spMkLst>
            <pc:docMk/>
            <pc:sldMk cId="2711077615" sldId="2147480430"/>
            <ac:spMk id="5" creationId="{00000000-0000-0000-0000-000000000000}"/>
          </ac:spMkLst>
        </pc:spChg>
      </pc:sldChg>
      <pc:sldChg chg="modSp mod">
        <pc:chgData name="Yoel Kortick" userId="167978f5-7f40-4909-85d5-d4149554ad4e" providerId="ADAL" clId="{6546E9CA-C92F-4D2A-A157-5163750FC542}" dt="2024-04-08T12:09:45.748" v="759" actId="404"/>
        <pc:sldMkLst>
          <pc:docMk/>
          <pc:sldMk cId="3060676145" sldId="2147480432"/>
        </pc:sldMkLst>
        <pc:spChg chg="mod">
          <ac:chgData name="Yoel Kortick" userId="167978f5-7f40-4909-85d5-d4149554ad4e" providerId="ADAL" clId="{6546E9CA-C92F-4D2A-A157-5163750FC542}" dt="2024-04-08T12:09:45.748" v="759" actId="404"/>
          <ac:spMkLst>
            <pc:docMk/>
            <pc:sldMk cId="3060676145" sldId="2147480432"/>
            <ac:spMk id="5" creationId="{DD24E5BB-8775-D950-48E3-1A88F065EA4D}"/>
          </ac:spMkLst>
        </pc:spChg>
      </pc:sldChg>
      <pc:sldChg chg="addSp delSp modSp mod">
        <pc:chgData name="Yoel Kortick" userId="167978f5-7f40-4909-85d5-d4149554ad4e" providerId="ADAL" clId="{6546E9CA-C92F-4D2A-A157-5163750FC542}" dt="2024-04-09T05:51:57.888" v="1890" actId="208"/>
        <pc:sldMkLst>
          <pc:docMk/>
          <pc:sldMk cId="1350919068" sldId="2147480435"/>
        </pc:sldMkLst>
        <pc:spChg chg="add mod">
          <ac:chgData name="Yoel Kortick" userId="167978f5-7f40-4909-85d5-d4149554ad4e" providerId="ADAL" clId="{6546E9CA-C92F-4D2A-A157-5163750FC542}" dt="2024-04-09T05:51:48.881" v="1887" actId="14100"/>
          <ac:spMkLst>
            <pc:docMk/>
            <pc:sldMk cId="1350919068" sldId="2147480435"/>
            <ac:spMk id="2" creationId="{754B724D-5593-0A44-7F7E-1C33DE894944}"/>
          </ac:spMkLst>
        </pc:spChg>
        <pc:spChg chg="mod">
          <ac:chgData name="Yoel Kortick" userId="167978f5-7f40-4909-85d5-d4149554ad4e" providerId="ADAL" clId="{6546E9CA-C92F-4D2A-A157-5163750FC542}" dt="2024-04-08T11:12:40.062" v="257"/>
          <ac:spMkLst>
            <pc:docMk/>
            <pc:sldMk cId="1350919068" sldId="2147480435"/>
            <ac:spMk id="4" creationId="{2B15F668-1061-31AC-D536-D9510874E7F0}"/>
          </ac:spMkLst>
        </pc:spChg>
        <pc:spChg chg="mod">
          <ac:chgData name="Yoel Kortick" userId="167978f5-7f40-4909-85d5-d4149554ad4e" providerId="ADAL" clId="{6546E9CA-C92F-4D2A-A157-5163750FC542}" dt="2024-04-09T05:51:53.612" v="1889" actId="14100"/>
          <ac:spMkLst>
            <pc:docMk/>
            <pc:sldMk cId="1350919068" sldId="2147480435"/>
            <ac:spMk id="6" creationId="{2C81CE4E-7AA8-AF1F-029A-B2D07687CF33}"/>
          </ac:spMkLst>
        </pc:spChg>
        <pc:spChg chg="mod">
          <ac:chgData name="Yoel Kortick" userId="167978f5-7f40-4909-85d5-d4149554ad4e" providerId="ADAL" clId="{6546E9CA-C92F-4D2A-A157-5163750FC542}" dt="2024-04-08T11:23:53.602" v="444" actId="20577"/>
          <ac:spMkLst>
            <pc:docMk/>
            <pc:sldMk cId="1350919068" sldId="2147480435"/>
            <ac:spMk id="7" creationId="{9FDAD1CA-374B-A8FB-B30A-D6C94C925F4D}"/>
          </ac:spMkLst>
        </pc:spChg>
        <pc:spChg chg="mod">
          <ac:chgData name="Yoel Kortick" userId="167978f5-7f40-4909-85d5-d4149554ad4e" providerId="ADAL" clId="{6546E9CA-C92F-4D2A-A157-5163750FC542}" dt="2024-04-09T05:51:41.896" v="1885" actId="14100"/>
          <ac:spMkLst>
            <pc:docMk/>
            <pc:sldMk cId="1350919068" sldId="2147480435"/>
            <ac:spMk id="8" creationId="{9EBF5FEA-67D5-3B53-2690-3FD879564930}"/>
          </ac:spMkLst>
        </pc:spChg>
        <pc:spChg chg="add mod">
          <ac:chgData name="Yoel Kortick" userId="167978f5-7f40-4909-85d5-d4149554ad4e" providerId="ADAL" clId="{6546E9CA-C92F-4D2A-A157-5163750FC542}" dt="2024-04-09T05:51:37.303" v="1883" actId="14100"/>
          <ac:spMkLst>
            <pc:docMk/>
            <pc:sldMk cId="1350919068" sldId="2147480435"/>
            <ac:spMk id="9" creationId="{C4815C0F-7849-9266-D077-43DC03B1265D}"/>
          </ac:spMkLst>
        </pc:spChg>
        <pc:picChg chg="add del mod ord">
          <ac:chgData name="Yoel Kortick" userId="167978f5-7f40-4909-85d5-d4149554ad4e" providerId="ADAL" clId="{6546E9CA-C92F-4D2A-A157-5163750FC542}" dt="2024-04-09T05:51:23.656" v="1878" actId="478"/>
          <ac:picMkLst>
            <pc:docMk/>
            <pc:sldMk cId="1350919068" sldId="2147480435"/>
            <ac:picMk id="5" creationId="{F2801AFD-B365-DD1B-EC78-A13654D7E2D2}"/>
          </ac:picMkLst>
        </pc:picChg>
        <pc:picChg chg="del">
          <ac:chgData name="Yoel Kortick" userId="167978f5-7f40-4909-85d5-d4149554ad4e" providerId="ADAL" clId="{6546E9CA-C92F-4D2A-A157-5163750FC542}" dt="2024-04-08T11:22:59.348" v="411" actId="478"/>
          <ac:picMkLst>
            <pc:docMk/>
            <pc:sldMk cId="1350919068" sldId="2147480435"/>
            <ac:picMk id="10" creationId="{97A824FF-7EC1-A51C-F63C-8C6A38BBEBA9}"/>
          </ac:picMkLst>
        </pc:picChg>
        <pc:picChg chg="add mod ord">
          <ac:chgData name="Yoel Kortick" userId="167978f5-7f40-4909-85d5-d4149554ad4e" providerId="ADAL" clId="{6546E9CA-C92F-4D2A-A157-5163750FC542}" dt="2024-04-09T05:51:57.888" v="1890" actId="208"/>
          <ac:picMkLst>
            <pc:docMk/>
            <pc:sldMk cId="1350919068" sldId="2147480435"/>
            <ac:picMk id="11" creationId="{E6592FDA-FB38-665E-6BC5-FCA73C7F8CF5}"/>
          </ac:picMkLst>
        </pc:picChg>
      </pc:sldChg>
      <pc:sldChg chg="modSp mod">
        <pc:chgData name="Yoel Kortick" userId="167978f5-7f40-4909-85d5-d4149554ad4e" providerId="ADAL" clId="{6546E9CA-C92F-4D2A-A157-5163750FC542}" dt="2024-04-08T12:30:09.056" v="1104" actId="404"/>
        <pc:sldMkLst>
          <pc:docMk/>
          <pc:sldMk cId="82115264" sldId="2147480446"/>
        </pc:sldMkLst>
        <pc:spChg chg="mod">
          <ac:chgData name="Yoel Kortick" userId="167978f5-7f40-4909-85d5-d4149554ad4e" providerId="ADAL" clId="{6546E9CA-C92F-4D2A-A157-5163750FC542}" dt="2024-04-08T12:30:09.056" v="1104" actId="404"/>
          <ac:spMkLst>
            <pc:docMk/>
            <pc:sldMk cId="82115264" sldId="2147480446"/>
            <ac:spMk id="5" creationId="{FC0E8746-9DB1-962C-9547-305F48D93F50}"/>
          </ac:spMkLst>
        </pc:spChg>
      </pc:sldChg>
      <pc:sldChg chg="modSp mod">
        <pc:chgData name="Yoel Kortick" userId="167978f5-7f40-4909-85d5-d4149554ad4e" providerId="ADAL" clId="{6546E9CA-C92F-4D2A-A157-5163750FC542}" dt="2024-04-09T05:54:11.597" v="1904" actId="20577"/>
        <pc:sldMkLst>
          <pc:docMk/>
          <pc:sldMk cId="3643643754" sldId="2147480447"/>
        </pc:sldMkLst>
        <pc:spChg chg="mod">
          <ac:chgData name="Yoel Kortick" userId="167978f5-7f40-4909-85d5-d4149554ad4e" providerId="ADAL" clId="{6546E9CA-C92F-4D2A-A157-5163750FC542}" dt="2024-04-08T12:29:39.628" v="1099"/>
          <ac:spMkLst>
            <pc:docMk/>
            <pc:sldMk cId="3643643754" sldId="2147480447"/>
            <ac:spMk id="4" creationId="{24EE6FED-C808-6A77-6E8D-8782D115DE51}"/>
          </ac:spMkLst>
        </pc:spChg>
        <pc:spChg chg="mod">
          <ac:chgData name="Yoel Kortick" userId="167978f5-7f40-4909-85d5-d4149554ad4e" providerId="ADAL" clId="{6546E9CA-C92F-4D2A-A157-5163750FC542}" dt="2024-04-09T05:54:11.597" v="1904" actId="20577"/>
          <ac:spMkLst>
            <pc:docMk/>
            <pc:sldMk cId="3643643754" sldId="2147480447"/>
            <ac:spMk id="5" creationId="{32EF9CC5-423E-6483-54B4-8E2E9D201178}"/>
          </ac:spMkLst>
        </pc:spChg>
      </pc:sldChg>
      <pc:sldChg chg="del">
        <pc:chgData name="Yoel Kortick" userId="167978f5-7f40-4909-85d5-d4149554ad4e" providerId="ADAL" clId="{6546E9CA-C92F-4D2A-A157-5163750FC542}" dt="2024-04-08T12:09:50.360" v="760" actId="47"/>
        <pc:sldMkLst>
          <pc:docMk/>
          <pc:sldMk cId="1078695059" sldId="2147480448"/>
        </pc:sldMkLst>
      </pc:sldChg>
      <pc:sldChg chg="delSp modSp mod">
        <pc:chgData name="Yoel Kortick" userId="167978f5-7f40-4909-85d5-d4149554ad4e" providerId="ADAL" clId="{6546E9CA-C92F-4D2A-A157-5163750FC542}" dt="2024-04-09T05:48:49.901" v="1874" actId="20577"/>
        <pc:sldMkLst>
          <pc:docMk/>
          <pc:sldMk cId="4224306853" sldId="2147480476"/>
        </pc:sldMkLst>
        <pc:spChg chg="mod">
          <ac:chgData name="Yoel Kortick" userId="167978f5-7f40-4909-85d5-d4149554ad4e" providerId="ADAL" clId="{6546E9CA-C92F-4D2A-A157-5163750FC542}" dt="2024-04-08T11:12:40.062" v="257"/>
          <ac:spMkLst>
            <pc:docMk/>
            <pc:sldMk cId="4224306853" sldId="2147480476"/>
            <ac:spMk id="4" creationId="{96ED5CD9-D5DE-16A7-B4F2-81F2DB25CD79}"/>
          </ac:spMkLst>
        </pc:spChg>
        <pc:spChg chg="del">
          <ac:chgData name="Yoel Kortick" userId="167978f5-7f40-4909-85d5-d4149554ad4e" providerId="ADAL" clId="{6546E9CA-C92F-4D2A-A157-5163750FC542}" dt="2024-04-08T11:13:10.919" v="258" actId="478"/>
          <ac:spMkLst>
            <pc:docMk/>
            <pc:sldMk cId="4224306853" sldId="2147480476"/>
            <ac:spMk id="9" creationId="{79FF8FAD-72E8-5D20-5F4A-9AF431633D26}"/>
          </ac:spMkLst>
        </pc:spChg>
        <pc:spChg chg="mod">
          <ac:chgData name="Yoel Kortick" userId="167978f5-7f40-4909-85d5-d4149554ad4e" providerId="ADAL" clId="{6546E9CA-C92F-4D2A-A157-5163750FC542}" dt="2024-04-09T05:48:49.901" v="1874" actId="20577"/>
          <ac:spMkLst>
            <pc:docMk/>
            <pc:sldMk cId="4224306853" sldId="2147480476"/>
            <ac:spMk id="10" creationId="{FB4BB4E3-8E41-D386-9377-9246479C5F9F}"/>
          </ac:spMkLst>
        </pc:spChg>
        <pc:spChg chg="del">
          <ac:chgData name="Yoel Kortick" userId="167978f5-7f40-4909-85d5-d4149554ad4e" providerId="ADAL" clId="{6546E9CA-C92F-4D2A-A157-5163750FC542}" dt="2024-04-08T11:13:10.919" v="258" actId="478"/>
          <ac:spMkLst>
            <pc:docMk/>
            <pc:sldMk cId="4224306853" sldId="2147480476"/>
            <ac:spMk id="11" creationId="{FCEC320A-D152-3136-E370-F62B9C019AE1}"/>
          </ac:spMkLst>
        </pc:spChg>
        <pc:picChg chg="del">
          <ac:chgData name="Yoel Kortick" userId="167978f5-7f40-4909-85d5-d4149554ad4e" providerId="ADAL" clId="{6546E9CA-C92F-4D2A-A157-5163750FC542}" dt="2024-04-08T11:13:10.919" v="258" actId="478"/>
          <ac:picMkLst>
            <pc:docMk/>
            <pc:sldMk cId="4224306853" sldId="2147480476"/>
            <ac:picMk id="8" creationId="{D998F26C-27F5-277A-2D20-3B2E0EF4C6A2}"/>
          </ac:picMkLst>
        </pc:picChg>
        <pc:cxnChg chg="del">
          <ac:chgData name="Yoel Kortick" userId="167978f5-7f40-4909-85d5-d4149554ad4e" providerId="ADAL" clId="{6546E9CA-C92F-4D2A-A157-5163750FC542}" dt="2024-04-08T11:13:10.919" v="258" actId="478"/>
          <ac:cxnSpMkLst>
            <pc:docMk/>
            <pc:sldMk cId="4224306853" sldId="2147480476"/>
            <ac:cxnSpMk id="13" creationId="{8F052A18-81BA-E43A-CC3A-EACB5971C856}"/>
          </ac:cxnSpMkLst>
        </pc:cxnChg>
      </pc:sldChg>
      <pc:sldChg chg="addSp delSp modSp mod">
        <pc:chgData name="Yoel Kortick" userId="167978f5-7f40-4909-85d5-d4149554ad4e" providerId="ADAL" clId="{6546E9CA-C92F-4D2A-A157-5163750FC542}" dt="2024-04-08T11:21:41.917" v="384" actId="167"/>
        <pc:sldMkLst>
          <pc:docMk/>
          <pc:sldMk cId="1082718328" sldId="2147480477"/>
        </pc:sldMkLst>
        <pc:spChg chg="mod">
          <ac:chgData name="Yoel Kortick" userId="167978f5-7f40-4909-85d5-d4149554ad4e" providerId="ADAL" clId="{6546E9CA-C92F-4D2A-A157-5163750FC542}" dt="2024-04-08T11:12:40.062" v="257"/>
          <ac:spMkLst>
            <pc:docMk/>
            <pc:sldMk cId="1082718328" sldId="2147480477"/>
            <ac:spMk id="4" creationId="{8C8F2987-9E72-8BBC-E487-8E4228FB2CB0}"/>
          </ac:spMkLst>
        </pc:spChg>
        <pc:spChg chg="del">
          <ac:chgData name="Yoel Kortick" userId="167978f5-7f40-4909-85d5-d4149554ad4e" providerId="ADAL" clId="{6546E9CA-C92F-4D2A-A157-5163750FC542}" dt="2024-04-08T11:18:10.890" v="366" actId="478"/>
          <ac:spMkLst>
            <pc:docMk/>
            <pc:sldMk cId="1082718328" sldId="2147480477"/>
            <ac:spMk id="6" creationId="{EB726EBB-EF61-F9AB-2433-9A0C8223626D}"/>
          </ac:spMkLst>
        </pc:spChg>
        <pc:spChg chg="mod">
          <ac:chgData name="Yoel Kortick" userId="167978f5-7f40-4909-85d5-d4149554ad4e" providerId="ADAL" clId="{6546E9CA-C92F-4D2A-A157-5163750FC542}" dt="2024-04-08T11:18:25.912" v="374" actId="403"/>
          <ac:spMkLst>
            <pc:docMk/>
            <pc:sldMk cId="1082718328" sldId="2147480477"/>
            <ac:spMk id="10" creationId="{8DF27603-C9D4-F33B-1CD5-D2C63F76A426}"/>
          </ac:spMkLst>
        </pc:spChg>
        <pc:spChg chg="mod">
          <ac:chgData name="Yoel Kortick" userId="167978f5-7f40-4909-85d5-d4149554ad4e" providerId="ADAL" clId="{6546E9CA-C92F-4D2A-A157-5163750FC542}" dt="2024-04-08T11:21:37.892" v="383" actId="14100"/>
          <ac:spMkLst>
            <pc:docMk/>
            <pc:sldMk cId="1082718328" sldId="2147480477"/>
            <ac:spMk id="11" creationId="{3DEB694B-977B-CF2D-49B1-38497E0F65DE}"/>
          </ac:spMkLst>
        </pc:spChg>
        <pc:spChg chg="del">
          <ac:chgData name="Yoel Kortick" userId="167978f5-7f40-4909-85d5-d4149554ad4e" providerId="ADAL" clId="{6546E9CA-C92F-4D2A-A157-5163750FC542}" dt="2024-04-08T11:18:12.543" v="368" actId="478"/>
          <ac:spMkLst>
            <pc:docMk/>
            <pc:sldMk cId="1082718328" sldId="2147480477"/>
            <ac:spMk id="13" creationId="{DAC903C2-352A-BE39-0E81-93846F3CE248}"/>
          </ac:spMkLst>
        </pc:spChg>
        <pc:spChg chg="del">
          <ac:chgData name="Yoel Kortick" userId="167978f5-7f40-4909-85d5-d4149554ad4e" providerId="ADAL" clId="{6546E9CA-C92F-4D2A-A157-5163750FC542}" dt="2024-04-08T11:18:13.971" v="369" actId="478"/>
          <ac:spMkLst>
            <pc:docMk/>
            <pc:sldMk cId="1082718328" sldId="2147480477"/>
            <ac:spMk id="19" creationId="{D4E1289A-F731-7D58-F63F-D1A244919DF0}"/>
          </ac:spMkLst>
        </pc:spChg>
        <pc:picChg chg="add mod ord">
          <ac:chgData name="Yoel Kortick" userId="167978f5-7f40-4909-85d5-d4149554ad4e" providerId="ADAL" clId="{6546E9CA-C92F-4D2A-A157-5163750FC542}" dt="2024-04-08T11:21:41.917" v="384" actId="167"/>
          <ac:picMkLst>
            <pc:docMk/>
            <pc:sldMk cId="1082718328" sldId="2147480477"/>
            <ac:picMk id="5" creationId="{CFB8B263-FEDA-9565-1722-B0DE2A22208F}"/>
          </ac:picMkLst>
        </pc:picChg>
        <pc:picChg chg="del">
          <ac:chgData name="Yoel Kortick" userId="167978f5-7f40-4909-85d5-d4149554ad4e" providerId="ADAL" clId="{6546E9CA-C92F-4D2A-A157-5163750FC542}" dt="2024-04-08T11:18:14.656" v="370" actId="478"/>
          <ac:picMkLst>
            <pc:docMk/>
            <pc:sldMk cId="1082718328" sldId="2147480477"/>
            <ac:picMk id="9" creationId="{6C99F066-25D2-76C8-FBB4-F6D64D6716E5}"/>
          </ac:picMkLst>
        </pc:picChg>
        <pc:picChg chg="del">
          <ac:chgData name="Yoel Kortick" userId="167978f5-7f40-4909-85d5-d4149554ad4e" providerId="ADAL" clId="{6546E9CA-C92F-4D2A-A157-5163750FC542}" dt="2024-04-08T11:18:11.409" v="367" actId="478"/>
          <ac:picMkLst>
            <pc:docMk/>
            <pc:sldMk cId="1082718328" sldId="2147480477"/>
            <ac:picMk id="18" creationId="{ACE5F045-8267-5861-285E-681E5D35C573}"/>
          </ac:picMkLst>
        </pc:picChg>
      </pc:sldChg>
      <pc:sldChg chg="modSp">
        <pc:chgData name="Yoel Kortick" userId="167978f5-7f40-4909-85d5-d4149554ad4e" providerId="ADAL" clId="{6546E9CA-C92F-4D2A-A157-5163750FC542}" dt="2024-04-08T11:12:40.062" v="257"/>
        <pc:sldMkLst>
          <pc:docMk/>
          <pc:sldMk cId="2944208059" sldId="2147480478"/>
        </pc:sldMkLst>
        <pc:spChg chg="mod">
          <ac:chgData name="Yoel Kortick" userId="167978f5-7f40-4909-85d5-d4149554ad4e" providerId="ADAL" clId="{6546E9CA-C92F-4D2A-A157-5163750FC542}" dt="2024-04-08T11:12:40.062" v="257"/>
          <ac:spMkLst>
            <pc:docMk/>
            <pc:sldMk cId="2944208059" sldId="2147480478"/>
            <ac:spMk id="5" creationId="{66DD1DE1-D408-A2F6-2266-BE258AE0C3FF}"/>
          </ac:spMkLst>
        </pc:spChg>
      </pc:sldChg>
      <pc:sldChg chg="addSp delSp modSp mod">
        <pc:chgData name="Yoel Kortick" userId="167978f5-7f40-4909-85d5-d4149554ad4e" providerId="ADAL" clId="{6546E9CA-C92F-4D2A-A157-5163750FC542}" dt="2024-04-09T05:49:50.351" v="1876" actId="11529"/>
        <pc:sldMkLst>
          <pc:docMk/>
          <pc:sldMk cId="3842267374" sldId="2147480479"/>
        </pc:sldMkLst>
        <pc:spChg chg="add">
          <ac:chgData name="Yoel Kortick" userId="167978f5-7f40-4909-85d5-d4149554ad4e" providerId="ADAL" clId="{6546E9CA-C92F-4D2A-A157-5163750FC542}" dt="2024-04-09T05:49:50.351" v="1876" actId="11529"/>
          <ac:spMkLst>
            <pc:docMk/>
            <pc:sldMk cId="3842267374" sldId="2147480479"/>
            <ac:spMk id="2" creationId="{7AF9EACE-BA5A-1671-10DE-EB9CDE2768DB}"/>
          </ac:spMkLst>
        </pc:spChg>
        <pc:spChg chg="mod">
          <ac:chgData name="Yoel Kortick" userId="167978f5-7f40-4909-85d5-d4149554ad4e" providerId="ADAL" clId="{6546E9CA-C92F-4D2A-A157-5163750FC542}" dt="2024-04-08T11:12:40.062" v="257"/>
          <ac:spMkLst>
            <pc:docMk/>
            <pc:sldMk cId="3842267374" sldId="2147480479"/>
            <ac:spMk id="4" creationId="{DD13AB6D-430C-3A48-AFFC-A3790021FF19}"/>
          </ac:spMkLst>
        </pc:spChg>
        <pc:spChg chg="mod">
          <ac:chgData name="Yoel Kortick" userId="167978f5-7f40-4909-85d5-d4149554ad4e" providerId="ADAL" clId="{6546E9CA-C92F-4D2A-A157-5163750FC542}" dt="2024-04-08T11:17:41.877" v="364" actId="14100"/>
          <ac:spMkLst>
            <pc:docMk/>
            <pc:sldMk cId="3842267374" sldId="2147480479"/>
            <ac:spMk id="6" creationId="{828F835B-3599-50D5-0BA3-B4D726CD53AE}"/>
          </ac:spMkLst>
        </pc:spChg>
        <pc:spChg chg="mod">
          <ac:chgData name="Yoel Kortick" userId="167978f5-7f40-4909-85d5-d4149554ad4e" providerId="ADAL" clId="{6546E9CA-C92F-4D2A-A157-5163750FC542}" dt="2024-04-08T11:17:11.554" v="360" actId="6549"/>
          <ac:spMkLst>
            <pc:docMk/>
            <pc:sldMk cId="3842267374" sldId="2147480479"/>
            <ac:spMk id="10" creationId="{B6434F3A-32E9-1FF7-A5AA-930AD82F2BD4}"/>
          </ac:spMkLst>
        </pc:spChg>
        <pc:picChg chg="add mod ord">
          <ac:chgData name="Yoel Kortick" userId="167978f5-7f40-4909-85d5-d4149554ad4e" providerId="ADAL" clId="{6546E9CA-C92F-4D2A-A157-5163750FC542}" dt="2024-04-08T11:17:44.344" v="365" actId="167"/>
          <ac:picMkLst>
            <pc:docMk/>
            <pc:sldMk cId="3842267374" sldId="2147480479"/>
            <ac:picMk id="5" creationId="{F5309CBD-F187-1E28-1A59-D2FF1F7154F6}"/>
          </ac:picMkLst>
        </pc:picChg>
        <pc:picChg chg="del">
          <ac:chgData name="Yoel Kortick" userId="167978f5-7f40-4909-85d5-d4149554ad4e" providerId="ADAL" clId="{6546E9CA-C92F-4D2A-A157-5163750FC542}" dt="2024-04-08T11:16:01.561" v="317" actId="478"/>
          <ac:picMkLst>
            <pc:docMk/>
            <pc:sldMk cId="3842267374" sldId="2147480479"/>
            <ac:picMk id="7" creationId="{F101F0DE-E390-9C40-BB43-59160082ADB0}"/>
          </ac:picMkLst>
        </pc:picChg>
      </pc:sldChg>
      <pc:sldChg chg="modSp">
        <pc:chgData name="Yoel Kortick" userId="167978f5-7f40-4909-85d5-d4149554ad4e" providerId="ADAL" clId="{6546E9CA-C92F-4D2A-A157-5163750FC542}" dt="2024-04-08T11:26:24.861" v="511"/>
        <pc:sldMkLst>
          <pc:docMk/>
          <pc:sldMk cId="3695620586" sldId="2147480480"/>
        </pc:sldMkLst>
        <pc:spChg chg="mod">
          <ac:chgData name="Yoel Kortick" userId="167978f5-7f40-4909-85d5-d4149554ad4e" providerId="ADAL" clId="{6546E9CA-C92F-4D2A-A157-5163750FC542}" dt="2024-04-08T11:26:24.861" v="511"/>
          <ac:spMkLst>
            <pc:docMk/>
            <pc:sldMk cId="3695620586" sldId="2147480480"/>
            <ac:spMk id="5" creationId="{E9E84295-B2C8-00C9-BC8F-B332F957D2BA}"/>
          </ac:spMkLst>
        </pc:spChg>
      </pc:sldChg>
      <pc:sldChg chg="addSp modSp mod">
        <pc:chgData name="Yoel Kortick" userId="167978f5-7f40-4909-85d5-d4149554ad4e" providerId="ADAL" clId="{6546E9CA-C92F-4D2A-A157-5163750FC542}" dt="2024-04-09T05:53:03.546" v="1894" actId="20577"/>
        <pc:sldMkLst>
          <pc:docMk/>
          <pc:sldMk cId="904595637" sldId="2147480482"/>
        </pc:sldMkLst>
        <pc:spChg chg="mod">
          <ac:chgData name="Yoel Kortick" userId="167978f5-7f40-4909-85d5-d4149554ad4e" providerId="ADAL" clId="{6546E9CA-C92F-4D2A-A157-5163750FC542}" dt="2024-04-08T11:26:24.861" v="511"/>
          <ac:spMkLst>
            <pc:docMk/>
            <pc:sldMk cId="904595637" sldId="2147480482"/>
            <ac:spMk id="4" creationId="{870FF4AD-B3E6-1FA4-323A-91FDA4F45583}"/>
          </ac:spMkLst>
        </pc:spChg>
        <pc:spChg chg="add mod">
          <ac:chgData name="Yoel Kortick" userId="167978f5-7f40-4909-85d5-d4149554ad4e" providerId="ADAL" clId="{6546E9CA-C92F-4D2A-A157-5163750FC542}" dt="2024-04-08T11:28:01.900" v="515"/>
          <ac:spMkLst>
            <pc:docMk/>
            <pc:sldMk cId="904595637" sldId="2147480482"/>
            <ac:spMk id="8" creationId="{6BD835CC-996B-0617-6AF9-763648A8BBB7}"/>
          </ac:spMkLst>
        </pc:spChg>
        <pc:spChg chg="mod">
          <ac:chgData name="Yoel Kortick" userId="167978f5-7f40-4909-85d5-d4149554ad4e" providerId="ADAL" clId="{6546E9CA-C92F-4D2A-A157-5163750FC542}" dt="2024-04-09T05:53:03.546" v="1894" actId="20577"/>
          <ac:spMkLst>
            <pc:docMk/>
            <pc:sldMk cId="904595637" sldId="2147480482"/>
            <ac:spMk id="12" creationId="{1F0AF78D-27ED-9E51-0167-7B13CF80FC36}"/>
          </ac:spMkLst>
        </pc:spChg>
        <pc:picChg chg="add mod">
          <ac:chgData name="Yoel Kortick" userId="167978f5-7f40-4909-85d5-d4149554ad4e" providerId="ADAL" clId="{6546E9CA-C92F-4D2A-A157-5163750FC542}" dt="2024-04-08T11:28:01.900" v="515"/>
          <ac:picMkLst>
            <pc:docMk/>
            <pc:sldMk cId="904595637" sldId="2147480482"/>
            <ac:picMk id="10" creationId="{3894E3BD-4DF4-2AF2-1389-34E09C57D9C1}"/>
          </ac:picMkLst>
        </pc:picChg>
      </pc:sldChg>
      <pc:sldChg chg="modSp del">
        <pc:chgData name="Yoel Kortick" userId="167978f5-7f40-4909-85d5-d4149554ad4e" providerId="ADAL" clId="{6546E9CA-C92F-4D2A-A157-5163750FC542}" dt="2024-04-08T12:09:51.163" v="761" actId="47"/>
        <pc:sldMkLst>
          <pc:docMk/>
          <pc:sldMk cId="660349284" sldId="2147480483"/>
        </pc:sldMkLst>
        <pc:spChg chg="mod">
          <ac:chgData name="Yoel Kortick" userId="167978f5-7f40-4909-85d5-d4149554ad4e" providerId="ADAL" clId="{6546E9CA-C92F-4D2A-A157-5163750FC542}" dt="2024-04-08T12:09:38.388" v="756"/>
          <ac:spMkLst>
            <pc:docMk/>
            <pc:sldMk cId="660349284" sldId="2147480483"/>
            <ac:spMk id="4" creationId="{84A4C34B-ADDC-54F4-FB28-32D274C936AB}"/>
          </ac:spMkLst>
        </pc:spChg>
      </pc:sldChg>
      <pc:sldChg chg="modSp del">
        <pc:chgData name="Yoel Kortick" userId="167978f5-7f40-4909-85d5-d4149554ad4e" providerId="ADAL" clId="{6546E9CA-C92F-4D2A-A157-5163750FC542}" dt="2024-04-08T12:33:00.563" v="1142" actId="47"/>
        <pc:sldMkLst>
          <pc:docMk/>
          <pc:sldMk cId="3242277274" sldId="2147480484"/>
        </pc:sldMkLst>
        <pc:spChg chg="mod">
          <ac:chgData name="Yoel Kortick" userId="167978f5-7f40-4909-85d5-d4149554ad4e" providerId="ADAL" clId="{6546E9CA-C92F-4D2A-A157-5163750FC542}" dt="2024-04-08T12:29:39.628" v="1099"/>
          <ac:spMkLst>
            <pc:docMk/>
            <pc:sldMk cId="3242277274" sldId="2147480484"/>
            <ac:spMk id="4" creationId="{BDF9D5F2-AE16-ED74-DEEF-115FB569AACF}"/>
          </ac:spMkLst>
        </pc:spChg>
      </pc:sldChg>
      <pc:sldChg chg="addSp modSp mod">
        <pc:chgData name="Yoel Kortick" userId="167978f5-7f40-4909-85d5-d4149554ad4e" providerId="ADAL" clId="{6546E9CA-C92F-4D2A-A157-5163750FC542}" dt="2024-04-08T12:32:39.974" v="1141" actId="11529"/>
        <pc:sldMkLst>
          <pc:docMk/>
          <pc:sldMk cId="3130794386" sldId="2147480485"/>
        </pc:sldMkLst>
        <pc:spChg chg="mod">
          <ac:chgData name="Yoel Kortick" userId="167978f5-7f40-4909-85d5-d4149554ad4e" providerId="ADAL" clId="{6546E9CA-C92F-4D2A-A157-5163750FC542}" dt="2024-04-08T12:29:39.628" v="1099"/>
          <ac:spMkLst>
            <pc:docMk/>
            <pc:sldMk cId="3130794386" sldId="2147480485"/>
            <ac:spMk id="4" creationId="{CEF5B676-6279-C967-581A-195B0EF60BCD}"/>
          </ac:spMkLst>
        </pc:spChg>
        <pc:spChg chg="mod">
          <ac:chgData name="Yoel Kortick" userId="167978f5-7f40-4909-85d5-d4149554ad4e" providerId="ADAL" clId="{6546E9CA-C92F-4D2A-A157-5163750FC542}" dt="2024-04-08T12:31:53.089" v="1123" actId="20577"/>
          <ac:spMkLst>
            <pc:docMk/>
            <pc:sldMk cId="3130794386" sldId="2147480485"/>
            <ac:spMk id="5" creationId="{82F90639-44A2-8EDD-D73D-DB9A2053C2C1}"/>
          </ac:spMkLst>
        </pc:spChg>
        <pc:spChg chg="add">
          <ac:chgData name="Yoel Kortick" userId="167978f5-7f40-4909-85d5-d4149554ad4e" providerId="ADAL" clId="{6546E9CA-C92F-4D2A-A157-5163750FC542}" dt="2024-04-08T12:32:27.872" v="1140" actId="11529"/>
          <ac:spMkLst>
            <pc:docMk/>
            <pc:sldMk cId="3130794386" sldId="2147480485"/>
            <ac:spMk id="6" creationId="{7F2BFF0F-5847-1E5C-115D-5A92F4AC6599}"/>
          </ac:spMkLst>
        </pc:spChg>
        <pc:spChg chg="add">
          <ac:chgData name="Yoel Kortick" userId="167978f5-7f40-4909-85d5-d4149554ad4e" providerId="ADAL" clId="{6546E9CA-C92F-4D2A-A157-5163750FC542}" dt="2024-04-08T12:32:39.974" v="1141" actId="11529"/>
          <ac:spMkLst>
            <pc:docMk/>
            <pc:sldMk cId="3130794386" sldId="2147480485"/>
            <ac:spMk id="7" creationId="{8FF3868E-FE4E-7D44-CA5A-D6C80C5B1898}"/>
          </ac:spMkLst>
        </pc:spChg>
        <pc:picChg chg="add mod">
          <ac:chgData name="Yoel Kortick" userId="167978f5-7f40-4909-85d5-d4149554ad4e" providerId="ADAL" clId="{6546E9CA-C92F-4D2A-A157-5163750FC542}" dt="2024-04-08T12:32:21.580" v="1139" actId="1036"/>
          <ac:picMkLst>
            <pc:docMk/>
            <pc:sldMk cId="3130794386" sldId="2147480485"/>
            <ac:picMk id="2" creationId="{9BB6E075-4984-BF9E-2009-7E8E46139936}"/>
          </ac:picMkLst>
        </pc:picChg>
      </pc:sldChg>
      <pc:sldChg chg="modSp del">
        <pc:chgData name="Yoel Kortick" userId="167978f5-7f40-4909-85d5-d4149554ad4e" providerId="ADAL" clId="{6546E9CA-C92F-4D2A-A157-5163750FC542}" dt="2024-04-08T12:33:01.871" v="1143" actId="47"/>
        <pc:sldMkLst>
          <pc:docMk/>
          <pc:sldMk cId="1339396467" sldId="2147480486"/>
        </pc:sldMkLst>
        <pc:spChg chg="mod">
          <ac:chgData name="Yoel Kortick" userId="167978f5-7f40-4909-85d5-d4149554ad4e" providerId="ADAL" clId="{6546E9CA-C92F-4D2A-A157-5163750FC542}" dt="2024-04-08T12:29:39.628" v="1099"/>
          <ac:spMkLst>
            <pc:docMk/>
            <pc:sldMk cId="1339396467" sldId="2147480486"/>
            <ac:spMk id="4" creationId="{31016DF7-1303-DA03-C964-8CC4A7B9F501}"/>
          </ac:spMkLst>
        </pc:spChg>
      </pc:sldChg>
      <pc:sldChg chg="modSp del">
        <pc:chgData name="Yoel Kortick" userId="167978f5-7f40-4909-85d5-d4149554ad4e" providerId="ADAL" clId="{6546E9CA-C92F-4D2A-A157-5163750FC542}" dt="2024-04-08T12:33:02.985" v="1144" actId="47"/>
        <pc:sldMkLst>
          <pc:docMk/>
          <pc:sldMk cId="1707295467" sldId="2147480487"/>
        </pc:sldMkLst>
        <pc:spChg chg="mod">
          <ac:chgData name="Yoel Kortick" userId="167978f5-7f40-4909-85d5-d4149554ad4e" providerId="ADAL" clId="{6546E9CA-C92F-4D2A-A157-5163750FC542}" dt="2024-04-08T12:29:39.628" v="1099"/>
          <ac:spMkLst>
            <pc:docMk/>
            <pc:sldMk cId="1707295467" sldId="2147480487"/>
            <ac:spMk id="4" creationId="{71D71BE8-5431-9B3B-4AE0-3D043114C679}"/>
          </ac:spMkLst>
        </pc:spChg>
      </pc:sldChg>
      <pc:sldChg chg="modSp del">
        <pc:chgData name="Yoel Kortick" userId="167978f5-7f40-4909-85d5-d4149554ad4e" providerId="ADAL" clId="{6546E9CA-C92F-4D2A-A157-5163750FC542}" dt="2024-04-08T12:33:04.182" v="1145" actId="47"/>
        <pc:sldMkLst>
          <pc:docMk/>
          <pc:sldMk cId="1740921197" sldId="2147480488"/>
        </pc:sldMkLst>
        <pc:spChg chg="mod">
          <ac:chgData name="Yoel Kortick" userId="167978f5-7f40-4909-85d5-d4149554ad4e" providerId="ADAL" clId="{6546E9CA-C92F-4D2A-A157-5163750FC542}" dt="2024-04-08T12:29:39.628" v="1099"/>
          <ac:spMkLst>
            <pc:docMk/>
            <pc:sldMk cId="1740921197" sldId="2147480488"/>
            <ac:spMk id="4" creationId="{1812B23B-AFA0-F3C2-E9B3-C98ADC0A8EE7}"/>
          </ac:spMkLst>
        </pc:spChg>
      </pc:sldChg>
      <pc:sldChg chg="modSp del">
        <pc:chgData name="Yoel Kortick" userId="167978f5-7f40-4909-85d5-d4149554ad4e" providerId="ADAL" clId="{6546E9CA-C92F-4D2A-A157-5163750FC542}" dt="2024-04-08T12:33:05.106" v="1146" actId="47"/>
        <pc:sldMkLst>
          <pc:docMk/>
          <pc:sldMk cId="1126681627" sldId="2147480489"/>
        </pc:sldMkLst>
        <pc:spChg chg="mod">
          <ac:chgData name="Yoel Kortick" userId="167978f5-7f40-4909-85d5-d4149554ad4e" providerId="ADAL" clId="{6546E9CA-C92F-4D2A-A157-5163750FC542}" dt="2024-04-08T12:29:39.628" v="1099"/>
          <ac:spMkLst>
            <pc:docMk/>
            <pc:sldMk cId="1126681627" sldId="2147480489"/>
            <ac:spMk id="4" creationId="{D69A1D6B-52E7-5A88-D4F4-28213DA2D629}"/>
          </ac:spMkLst>
        </pc:spChg>
      </pc:sldChg>
      <pc:sldChg chg="modSp del">
        <pc:chgData name="Yoel Kortick" userId="167978f5-7f40-4909-85d5-d4149554ad4e" providerId="ADAL" clId="{6546E9CA-C92F-4D2A-A157-5163750FC542}" dt="2024-04-08T12:33:06.295" v="1147" actId="47"/>
        <pc:sldMkLst>
          <pc:docMk/>
          <pc:sldMk cId="2960054213" sldId="2147480490"/>
        </pc:sldMkLst>
        <pc:spChg chg="mod">
          <ac:chgData name="Yoel Kortick" userId="167978f5-7f40-4909-85d5-d4149554ad4e" providerId="ADAL" clId="{6546E9CA-C92F-4D2A-A157-5163750FC542}" dt="2024-04-08T12:29:39.628" v="1099"/>
          <ac:spMkLst>
            <pc:docMk/>
            <pc:sldMk cId="2960054213" sldId="2147480490"/>
            <ac:spMk id="4" creationId="{FFEF06BD-F022-7DC6-17D2-DEB0837BF1DA}"/>
          </ac:spMkLst>
        </pc:spChg>
      </pc:sldChg>
      <pc:sldChg chg="modSp del">
        <pc:chgData name="Yoel Kortick" userId="167978f5-7f40-4909-85d5-d4149554ad4e" providerId="ADAL" clId="{6546E9CA-C92F-4D2A-A157-5163750FC542}" dt="2024-04-08T12:29:59.470" v="1101" actId="47"/>
        <pc:sldMkLst>
          <pc:docMk/>
          <pc:sldMk cId="3558017029" sldId="2147480491"/>
        </pc:sldMkLst>
        <pc:spChg chg="mod">
          <ac:chgData name="Yoel Kortick" userId="167978f5-7f40-4909-85d5-d4149554ad4e" providerId="ADAL" clId="{6546E9CA-C92F-4D2A-A157-5163750FC542}" dt="2024-04-08T12:29:39.628" v="1099"/>
          <ac:spMkLst>
            <pc:docMk/>
            <pc:sldMk cId="3558017029" sldId="2147480491"/>
            <ac:spMk id="5" creationId="{061BF0A8-1AF5-1267-76A3-04188DF8C5E6}"/>
          </ac:spMkLst>
        </pc:spChg>
      </pc:sldChg>
      <pc:sldChg chg="modSp del">
        <pc:chgData name="Yoel Kortick" userId="167978f5-7f40-4909-85d5-d4149554ad4e" providerId="ADAL" clId="{6546E9CA-C92F-4D2A-A157-5163750FC542}" dt="2024-04-08T12:29:59.470" v="1101" actId="47"/>
        <pc:sldMkLst>
          <pc:docMk/>
          <pc:sldMk cId="3500383902" sldId="2147480492"/>
        </pc:sldMkLst>
        <pc:spChg chg="mod">
          <ac:chgData name="Yoel Kortick" userId="167978f5-7f40-4909-85d5-d4149554ad4e" providerId="ADAL" clId="{6546E9CA-C92F-4D2A-A157-5163750FC542}" dt="2024-04-08T12:29:39.628" v="1099"/>
          <ac:spMkLst>
            <pc:docMk/>
            <pc:sldMk cId="3500383902" sldId="2147480492"/>
            <ac:spMk id="4" creationId="{90E41B28-5207-02B8-13B9-1BBD72EB1684}"/>
          </ac:spMkLst>
        </pc:spChg>
      </pc:sldChg>
      <pc:sldChg chg="modSp del">
        <pc:chgData name="Yoel Kortick" userId="167978f5-7f40-4909-85d5-d4149554ad4e" providerId="ADAL" clId="{6546E9CA-C92F-4D2A-A157-5163750FC542}" dt="2024-04-08T12:29:59.470" v="1101" actId="47"/>
        <pc:sldMkLst>
          <pc:docMk/>
          <pc:sldMk cId="995559366" sldId="2147480494"/>
        </pc:sldMkLst>
        <pc:spChg chg="mod">
          <ac:chgData name="Yoel Kortick" userId="167978f5-7f40-4909-85d5-d4149554ad4e" providerId="ADAL" clId="{6546E9CA-C92F-4D2A-A157-5163750FC542}" dt="2024-04-08T12:29:39.628" v="1099"/>
          <ac:spMkLst>
            <pc:docMk/>
            <pc:sldMk cId="995559366" sldId="2147480494"/>
            <ac:spMk id="4" creationId="{59FFE7E6-F1AC-B583-03A3-CCBBD66EBC31}"/>
          </ac:spMkLst>
        </pc:spChg>
      </pc:sldChg>
      <pc:sldChg chg="modSp del">
        <pc:chgData name="Yoel Kortick" userId="167978f5-7f40-4909-85d5-d4149554ad4e" providerId="ADAL" clId="{6546E9CA-C92F-4D2A-A157-5163750FC542}" dt="2024-04-08T12:29:59.470" v="1101" actId="47"/>
        <pc:sldMkLst>
          <pc:docMk/>
          <pc:sldMk cId="307460017" sldId="2147480495"/>
        </pc:sldMkLst>
        <pc:spChg chg="mod">
          <ac:chgData name="Yoel Kortick" userId="167978f5-7f40-4909-85d5-d4149554ad4e" providerId="ADAL" clId="{6546E9CA-C92F-4D2A-A157-5163750FC542}" dt="2024-04-08T12:29:39.628" v="1099"/>
          <ac:spMkLst>
            <pc:docMk/>
            <pc:sldMk cId="307460017" sldId="2147480495"/>
            <ac:spMk id="4" creationId="{CF5EB7C8-1CF6-B99C-39B0-C1EE5C7E10C0}"/>
          </ac:spMkLst>
        </pc:spChg>
      </pc:sldChg>
      <pc:sldChg chg="modSp del">
        <pc:chgData name="Yoel Kortick" userId="167978f5-7f40-4909-85d5-d4149554ad4e" providerId="ADAL" clId="{6546E9CA-C92F-4D2A-A157-5163750FC542}" dt="2024-04-08T12:29:59.470" v="1101" actId="47"/>
        <pc:sldMkLst>
          <pc:docMk/>
          <pc:sldMk cId="2225354185" sldId="2147480496"/>
        </pc:sldMkLst>
        <pc:spChg chg="mod">
          <ac:chgData name="Yoel Kortick" userId="167978f5-7f40-4909-85d5-d4149554ad4e" providerId="ADAL" clId="{6546E9CA-C92F-4D2A-A157-5163750FC542}" dt="2024-04-08T12:29:39.628" v="1099"/>
          <ac:spMkLst>
            <pc:docMk/>
            <pc:sldMk cId="2225354185" sldId="2147480496"/>
            <ac:spMk id="4" creationId="{57D992AC-4FA2-C0CD-58A3-D3E05579DEC7}"/>
          </ac:spMkLst>
        </pc:spChg>
      </pc:sldChg>
      <pc:sldChg chg="modSp del">
        <pc:chgData name="Yoel Kortick" userId="167978f5-7f40-4909-85d5-d4149554ad4e" providerId="ADAL" clId="{6546E9CA-C92F-4D2A-A157-5163750FC542}" dt="2024-04-08T12:29:59.470" v="1101" actId="47"/>
        <pc:sldMkLst>
          <pc:docMk/>
          <pc:sldMk cId="3822132485" sldId="2147480497"/>
        </pc:sldMkLst>
        <pc:spChg chg="mod">
          <ac:chgData name="Yoel Kortick" userId="167978f5-7f40-4909-85d5-d4149554ad4e" providerId="ADAL" clId="{6546E9CA-C92F-4D2A-A157-5163750FC542}" dt="2024-04-08T12:29:39.628" v="1099"/>
          <ac:spMkLst>
            <pc:docMk/>
            <pc:sldMk cId="3822132485" sldId="2147480497"/>
            <ac:spMk id="4" creationId="{89FF6980-2557-C018-D1F3-0C519581A4AC}"/>
          </ac:spMkLst>
        </pc:spChg>
      </pc:sldChg>
      <pc:sldChg chg="modSp add mod">
        <pc:chgData name="Yoel Kortick" userId="167978f5-7f40-4909-85d5-d4149554ad4e" providerId="ADAL" clId="{6546E9CA-C92F-4D2A-A157-5163750FC542}" dt="2024-04-09T05:47:48.484" v="1862" actId="113"/>
        <pc:sldMkLst>
          <pc:docMk/>
          <pc:sldMk cId="1114484667" sldId="2147480498"/>
        </pc:sldMkLst>
        <pc:spChg chg="mod">
          <ac:chgData name="Yoel Kortick" userId="167978f5-7f40-4909-85d5-d4149554ad4e" providerId="ADAL" clId="{6546E9CA-C92F-4D2A-A157-5163750FC542}" dt="2024-04-09T05:47:48.484" v="1862" actId="113"/>
          <ac:spMkLst>
            <pc:docMk/>
            <pc:sldMk cId="1114484667" sldId="2147480498"/>
            <ac:spMk id="10" creationId="{50A2E72C-826C-642B-5513-58EB5FD30DB0}"/>
          </ac:spMkLst>
        </pc:spChg>
      </pc:sldChg>
      <pc:sldChg chg="modSp add mod">
        <pc:chgData name="Yoel Kortick" userId="167978f5-7f40-4909-85d5-d4149554ad4e" providerId="ADAL" clId="{6546E9CA-C92F-4D2A-A157-5163750FC542}" dt="2024-04-09T05:49:25.932" v="1875"/>
        <pc:sldMkLst>
          <pc:docMk/>
          <pc:sldMk cId="20915079" sldId="2147480499"/>
        </pc:sldMkLst>
        <pc:spChg chg="mod">
          <ac:chgData name="Yoel Kortick" userId="167978f5-7f40-4909-85d5-d4149554ad4e" providerId="ADAL" clId="{6546E9CA-C92F-4D2A-A157-5163750FC542}" dt="2024-04-09T05:49:25.932" v="1875"/>
          <ac:spMkLst>
            <pc:docMk/>
            <pc:sldMk cId="20915079" sldId="2147480499"/>
            <ac:spMk id="10" creationId="{2617806B-FEB8-8CA5-0B28-05F0CEEE133A}"/>
          </ac:spMkLst>
        </pc:spChg>
      </pc:sldChg>
      <pc:sldChg chg="addSp delSp modSp add mod">
        <pc:chgData name="Yoel Kortick" userId="167978f5-7f40-4909-85d5-d4149554ad4e" providerId="ADAL" clId="{6546E9CA-C92F-4D2A-A157-5163750FC542}" dt="2024-04-08T11:25:59.835" v="510" actId="478"/>
        <pc:sldMkLst>
          <pc:docMk/>
          <pc:sldMk cId="954201101" sldId="2147480500"/>
        </pc:sldMkLst>
        <pc:spChg chg="del">
          <ac:chgData name="Yoel Kortick" userId="167978f5-7f40-4909-85d5-d4149554ad4e" providerId="ADAL" clId="{6546E9CA-C92F-4D2A-A157-5163750FC542}" dt="2024-04-08T11:25:59.835" v="510" actId="478"/>
          <ac:spMkLst>
            <pc:docMk/>
            <pc:sldMk cId="954201101" sldId="2147480500"/>
            <ac:spMk id="6" creationId="{FAF9CDE4-8529-C35B-FD64-7793A29E038A}"/>
          </ac:spMkLst>
        </pc:spChg>
        <pc:spChg chg="mod">
          <ac:chgData name="Yoel Kortick" userId="167978f5-7f40-4909-85d5-d4149554ad4e" providerId="ADAL" clId="{6546E9CA-C92F-4D2A-A157-5163750FC542}" dt="2024-04-08T11:25:10.528" v="500"/>
          <ac:spMkLst>
            <pc:docMk/>
            <pc:sldMk cId="954201101" sldId="2147480500"/>
            <ac:spMk id="7" creationId="{9B5F0CA2-9B7B-99DE-584F-11CB75637C21}"/>
          </ac:spMkLst>
        </pc:spChg>
        <pc:spChg chg="del">
          <ac:chgData name="Yoel Kortick" userId="167978f5-7f40-4909-85d5-d4149554ad4e" providerId="ADAL" clId="{6546E9CA-C92F-4D2A-A157-5163750FC542}" dt="2024-04-08T11:25:57.265" v="509" actId="478"/>
          <ac:spMkLst>
            <pc:docMk/>
            <pc:sldMk cId="954201101" sldId="2147480500"/>
            <ac:spMk id="8" creationId="{C7B35E22-EEFD-A68B-3732-9F913CB2C1C1}"/>
          </ac:spMkLst>
        </pc:spChg>
        <pc:spChg chg="mod">
          <ac:chgData name="Yoel Kortick" userId="167978f5-7f40-4909-85d5-d4149554ad4e" providerId="ADAL" clId="{6546E9CA-C92F-4D2A-A157-5163750FC542}" dt="2024-04-08T11:25:55.087" v="508" actId="14100"/>
          <ac:spMkLst>
            <pc:docMk/>
            <pc:sldMk cId="954201101" sldId="2147480500"/>
            <ac:spMk id="9" creationId="{BA8510E3-BD25-876F-897F-3490B0A40A1F}"/>
          </ac:spMkLst>
        </pc:spChg>
        <pc:picChg chg="del">
          <ac:chgData name="Yoel Kortick" userId="167978f5-7f40-4909-85d5-d4149554ad4e" providerId="ADAL" clId="{6546E9CA-C92F-4D2A-A157-5163750FC542}" dt="2024-04-08T11:25:39.714" v="501" actId="478"/>
          <ac:picMkLst>
            <pc:docMk/>
            <pc:sldMk cId="954201101" sldId="2147480500"/>
            <ac:picMk id="5" creationId="{87AFA6A3-D915-F49E-1ED8-64AF50A966A0}"/>
          </ac:picMkLst>
        </pc:picChg>
        <pc:picChg chg="add mod ord">
          <ac:chgData name="Yoel Kortick" userId="167978f5-7f40-4909-85d5-d4149554ad4e" providerId="ADAL" clId="{6546E9CA-C92F-4D2A-A157-5163750FC542}" dt="2024-04-08T11:25:46.807" v="504" actId="208"/>
          <ac:picMkLst>
            <pc:docMk/>
            <pc:sldMk cId="954201101" sldId="2147480500"/>
            <ac:picMk id="10" creationId="{C80E034C-A876-A027-EAA9-E8AEDDC836CC}"/>
          </ac:picMkLst>
        </pc:picChg>
      </pc:sldChg>
      <pc:sldChg chg="addSp delSp modSp add mod">
        <pc:chgData name="Yoel Kortick" userId="167978f5-7f40-4909-85d5-d4149554ad4e" providerId="ADAL" clId="{6546E9CA-C92F-4D2A-A157-5163750FC542}" dt="2024-04-08T11:59:00.779" v="569" actId="33524"/>
        <pc:sldMkLst>
          <pc:docMk/>
          <pc:sldMk cId="1964126187" sldId="2147480501"/>
        </pc:sldMkLst>
        <pc:spChg chg="add mod">
          <ac:chgData name="Yoel Kortick" userId="167978f5-7f40-4909-85d5-d4149554ad4e" providerId="ADAL" clId="{6546E9CA-C92F-4D2A-A157-5163750FC542}" dt="2024-04-08T11:59:00.779" v="569" actId="33524"/>
          <ac:spMkLst>
            <pc:docMk/>
            <pc:sldMk cId="1964126187" sldId="2147480501"/>
            <ac:spMk id="6" creationId="{F32AD0B3-801B-1A83-B954-56EC41D3694B}"/>
          </ac:spMkLst>
        </pc:spChg>
        <pc:spChg chg="mod">
          <ac:chgData name="Yoel Kortick" userId="167978f5-7f40-4909-85d5-d4149554ad4e" providerId="ADAL" clId="{6546E9CA-C92F-4D2A-A157-5163750FC542}" dt="2024-04-08T11:58:14.069" v="524" actId="14100"/>
          <ac:spMkLst>
            <pc:docMk/>
            <pc:sldMk cId="1964126187" sldId="2147480501"/>
            <ac:spMk id="8" creationId="{35875364-A5AB-CA34-4D6B-EEDDDCA0232C}"/>
          </ac:spMkLst>
        </pc:spChg>
        <pc:spChg chg="del mod">
          <ac:chgData name="Yoel Kortick" userId="167978f5-7f40-4909-85d5-d4149554ad4e" providerId="ADAL" clId="{6546E9CA-C92F-4D2A-A157-5163750FC542}" dt="2024-04-08T11:58:39.472" v="529" actId="478"/>
          <ac:spMkLst>
            <pc:docMk/>
            <pc:sldMk cId="1964126187" sldId="2147480501"/>
            <ac:spMk id="12" creationId="{26DF3EC7-EE83-21A5-95EC-45D1C49991F8}"/>
          </ac:spMkLst>
        </pc:spChg>
        <pc:picChg chg="add mod ord">
          <ac:chgData name="Yoel Kortick" userId="167978f5-7f40-4909-85d5-d4149554ad4e" providerId="ADAL" clId="{6546E9CA-C92F-4D2A-A157-5163750FC542}" dt="2024-04-08T11:58:15.896" v="525" actId="208"/>
          <ac:picMkLst>
            <pc:docMk/>
            <pc:sldMk cId="1964126187" sldId="2147480501"/>
            <ac:picMk id="5" creationId="{BBD86491-2B86-FDD7-DC9F-6B8E16B726C5}"/>
          </ac:picMkLst>
        </pc:picChg>
        <pc:picChg chg="del">
          <ac:chgData name="Yoel Kortick" userId="167978f5-7f40-4909-85d5-d4149554ad4e" providerId="ADAL" clId="{6546E9CA-C92F-4D2A-A157-5163750FC542}" dt="2024-04-08T11:58:05.217" v="520" actId="478"/>
          <ac:picMkLst>
            <pc:docMk/>
            <pc:sldMk cId="1964126187" sldId="2147480501"/>
            <ac:picMk id="10" creationId="{80BDD6B4-BE82-24D2-7B5F-285D309F9A2F}"/>
          </ac:picMkLst>
        </pc:picChg>
      </pc:sldChg>
      <pc:sldChg chg="addSp delSp modSp add mod">
        <pc:chgData name="Yoel Kortick" userId="167978f5-7f40-4909-85d5-d4149554ad4e" providerId="ADAL" clId="{6546E9CA-C92F-4D2A-A157-5163750FC542}" dt="2024-04-08T12:00:12.302" v="617" actId="1076"/>
        <pc:sldMkLst>
          <pc:docMk/>
          <pc:sldMk cId="3004866692" sldId="2147480502"/>
        </pc:sldMkLst>
        <pc:spChg chg="add del mod">
          <ac:chgData name="Yoel Kortick" userId="167978f5-7f40-4909-85d5-d4149554ad4e" providerId="ADAL" clId="{6546E9CA-C92F-4D2A-A157-5163750FC542}" dt="2024-04-08T12:00:12.302" v="617" actId="1076"/>
          <ac:spMkLst>
            <pc:docMk/>
            <pc:sldMk cId="3004866692" sldId="2147480502"/>
            <ac:spMk id="6" creationId="{010D8559-29A3-D3E2-8381-D3CEDFB04049}"/>
          </ac:spMkLst>
        </pc:spChg>
        <pc:spChg chg="add del mod">
          <ac:chgData name="Yoel Kortick" userId="167978f5-7f40-4909-85d5-d4149554ad4e" providerId="ADAL" clId="{6546E9CA-C92F-4D2A-A157-5163750FC542}" dt="2024-04-08T12:00:08.195" v="616" actId="478"/>
          <ac:spMkLst>
            <pc:docMk/>
            <pc:sldMk cId="3004866692" sldId="2147480502"/>
            <ac:spMk id="8" creationId="{77DEC2B6-3654-6840-8EE3-66CF0EDE610B}"/>
          </ac:spMkLst>
        </pc:spChg>
        <pc:picChg chg="del">
          <ac:chgData name="Yoel Kortick" userId="167978f5-7f40-4909-85d5-d4149554ad4e" providerId="ADAL" clId="{6546E9CA-C92F-4D2A-A157-5163750FC542}" dt="2024-04-08T11:59:19.660" v="571" actId="478"/>
          <ac:picMkLst>
            <pc:docMk/>
            <pc:sldMk cId="3004866692" sldId="2147480502"/>
            <ac:picMk id="5" creationId="{60700EC2-0B10-2782-6162-465B5799D44C}"/>
          </ac:picMkLst>
        </pc:picChg>
      </pc:sldChg>
      <pc:sldChg chg="addSp delSp modSp add mod">
        <pc:chgData name="Yoel Kortick" userId="167978f5-7f40-4909-85d5-d4149554ad4e" providerId="ADAL" clId="{6546E9CA-C92F-4D2A-A157-5163750FC542}" dt="2024-04-08T12:08:49.789" v="754" actId="208"/>
        <pc:sldMkLst>
          <pc:docMk/>
          <pc:sldMk cId="2625990595" sldId="2147480503"/>
        </pc:sldMkLst>
        <pc:spChg chg="del">
          <ac:chgData name="Yoel Kortick" userId="167978f5-7f40-4909-85d5-d4149554ad4e" providerId="ADAL" clId="{6546E9CA-C92F-4D2A-A157-5163750FC542}" dt="2024-04-08T11:59:34.983" v="577" actId="478"/>
          <ac:spMkLst>
            <pc:docMk/>
            <pc:sldMk cId="2625990595" sldId="2147480503"/>
            <ac:spMk id="6" creationId="{A1F35749-5F76-C51E-78A8-B3D7FAEDB16F}"/>
          </ac:spMkLst>
        </pc:spChg>
        <pc:spChg chg="add mod">
          <ac:chgData name="Yoel Kortick" userId="167978f5-7f40-4909-85d5-d4149554ad4e" providerId="ADAL" clId="{6546E9CA-C92F-4D2A-A157-5163750FC542}" dt="2024-04-08T12:04:39.075" v="628"/>
          <ac:spMkLst>
            <pc:docMk/>
            <pc:sldMk cId="2625990595" sldId="2147480503"/>
            <ac:spMk id="7" creationId="{8BDBB080-3E51-9176-7CDF-B0B32971A0CD}"/>
          </ac:spMkLst>
        </pc:spChg>
        <pc:spChg chg="mod">
          <ac:chgData name="Yoel Kortick" userId="167978f5-7f40-4909-85d5-d4149554ad4e" providerId="ADAL" clId="{6546E9CA-C92F-4D2A-A157-5163750FC542}" dt="2024-04-08T12:08:46.014" v="753" actId="1037"/>
          <ac:spMkLst>
            <pc:docMk/>
            <pc:sldMk cId="2625990595" sldId="2147480503"/>
            <ac:spMk id="8" creationId="{0351DAC3-02F7-CD83-991C-4786F56331BF}"/>
          </ac:spMkLst>
        </pc:spChg>
        <pc:spChg chg="add mod">
          <ac:chgData name="Yoel Kortick" userId="167978f5-7f40-4909-85d5-d4149554ad4e" providerId="ADAL" clId="{6546E9CA-C92F-4D2A-A157-5163750FC542}" dt="2024-04-08T12:08:46.014" v="753" actId="1037"/>
          <ac:spMkLst>
            <pc:docMk/>
            <pc:sldMk cId="2625990595" sldId="2147480503"/>
            <ac:spMk id="10" creationId="{CC0927DE-DB6F-E54F-E2D9-D1A8ACC5A541}"/>
          </ac:spMkLst>
        </pc:spChg>
        <pc:picChg chg="add del mod ord">
          <ac:chgData name="Yoel Kortick" userId="167978f5-7f40-4909-85d5-d4149554ad4e" providerId="ADAL" clId="{6546E9CA-C92F-4D2A-A157-5163750FC542}" dt="2024-04-08T12:08:14.053" v="709" actId="478"/>
          <ac:picMkLst>
            <pc:docMk/>
            <pc:sldMk cId="2625990595" sldId="2147480503"/>
            <ac:picMk id="5" creationId="{A577C1B8-E516-F8E1-0B97-5EF76BD9DC41}"/>
          </ac:picMkLst>
        </pc:picChg>
        <pc:picChg chg="add mod ord">
          <ac:chgData name="Yoel Kortick" userId="167978f5-7f40-4909-85d5-d4149554ad4e" providerId="ADAL" clId="{6546E9CA-C92F-4D2A-A157-5163750FC542}" dt="2024-04-08T12:08:49.789" v="754" actId="208"/>
          <ac:picMkLst>
            <pc:docMk/>
            <pc:sldMk cId="2625990595" sldId="2147480503"/>
            <ac:picMk id="18" creationId="{7E17F40D-892A-D27C-7894-C130A8C1EF11}"/>
          </ac:picMkLst>
        </pc:picChg>
        <pc:cxnChg chg="add mod">
          <ac:chgData name="Yoel Kortick" userId="167978f5-7f40-4909-85d5-d4149554ad4e" providerId="ADAL" clId="{6546E9CA-C92F-4D2A-A157-5163750FC542}" dt="2024-04-08T12:04:39.075" v="628"/>
          <ac:cxnSpMkLst>
            <pc:docMk/>
            <pc:sldMk cId="2625990595" sldId="2147480503"/>
            <ac:cxnSpMk id="9" creationId="{1AF8A233-138F-0346-41F3-601B5E2E83CF}"/>
          </ac:cxnSpMkLst>
        </pc:cxnChg>
        <pc:cxnChg chg="add mod">
          <ac:chgData name="Yoel Kortick" userId="167978f5-7f40-4909-85d5-d4149554ad4e" providerId="ADAL" clId="{6546E9CA-C92F-4D2A-A157-5163750FC542}" dt="2024-04-08T12:08:46.014" v="753" actId="1037"/>
          <ac:cxnSpMkLst>
            <pc:docMk/>
            <pc:sldMk cId="2625990595" sldId="2147480503"/>
            <ac:cxnSpMk id="12" creationId="{B16D0B61-AE21-4324-5685-134F4ADEDA8D}"/>
          </ac:cxnSpMkLst>
        </pc:cxnChg>
        <pc:cxnChg chg="add mod">
          <ac:chgData name="Yoel Kortick" userId="167978f5-7f40-4909-85d5-d4149554ad4e" providerId="ADAL" clId="{6546E9CA-C92F-4D2A-A157-5163750FC542}" dt="2024-04-08T12:08:46.014" v="753" actId="1037"/>
          <ac:cxnSpMkLst>
            <pc:docMk/>
            <pc:sldMk cId="2625990595" sldId="2147480503"/>
            <ac:cxnSpMk id="14" creationId="{F2751FFE-CF39-AD28-48C2-538DC58CF3C0}"/>
          </ac:cxnSpMkLst>
        </pc:cxnChg>
      </pc:sldChg>
      <pc:sldChg chg="addSp modSp add mod">
        <pc:chgData name="Yoel Kortick" userId="167978f5-7f40-4909-85d5-d4149554ad4e" providerId="ADAL" clId="{6546E9CA-C92F-4D2A-A157-5163750FC542}" dt="2024-04-08T12:21:17.549" v="866" actId="11529"/>
        <pc:sldMkLst>
          <pc:docMk/>
          <pc:sldMk cId="76099940" sldId="2147480504"/>
        </pc:sldMkLst>
        <pc:spChg chg="mod">
          <ac:chgData name="Yoel Kortick" userId="167978f5-7f40-4909-85d5-d4149554ad4e" providerId="ADAL" clId="{6546E9CA-C92F-4D2A-A157-5163750FC542}" dt="2024-04-08T12:10:01.756" v="765"/>
          <ac:spMkLst>
            <pc:docMk/>
            <pc:sldMk cId="76099940" sldId="2147480504"/>
            <ac:spMk id="4" creationId="{FB6DF18B-BEE7-8858-0CFB-EDA1859B6904}"/>
          </ac:spMkLst>
        </pc:spChg>
        <pc:spChg chg="mod">
          <ac:chgData name="Yoel Kortick" userId="167978f5-7f40-4909-85d5-d4149554ad4e" providerId="ADAL" clId="{6546E9CA-C92F-4D2A-A157-5163750FC542}" dt="2024-04-08T12:20:44.992" v="853" actId="20577"/>
          <ac:spMkLst>
            <pc:docMk/>
            <pc:sldMk cId="76099940" sldId="2147480504"/>
            <ac:spMk id="6" creationId="{A6D78C00-8015-EB0F-C587-6AC9AD4C73C5}"/>
          </ac:spMkLst>
        </pc:spChg>
        <pc:spChg chg="add mod">
          <ac:chgData name="Yoel Kortick" userId="167978f5-7f40-4909-85d5-d4149554ad4e" providerId="ADAL" clId="{6546E9CA-C92F-4D2A-A157-5163750FC542}" dt="2024-04-08T12:21:11.053" v="865" actId="1036"/>
          <ac:spMkLst>
            <pc:docMk/>
            <pc:sldMk cId="76099940" sldId="2147480504"/>
            <ac:spMk id="7" creationId="{9B8D7DC5-E80A-549A-59DD-5B02E98FADD1}"/>
          </ac:spMkLst>
        </pc:spChg>
        <pc:spChg chg="add">
          <ac:chgData name="Yoel Kortick" userId="167978f5-7f40-4909-85d5-d4149554ad4e" providerId="ADAL" clId="{6546E9CA-C92F-4D2A-A157-5163750FC542}" dt="2024-04-08T12:21:17.549" v="866" actId="11529"/>
          <ac:spMkLst>
            <pc:docMk/>
            <pc:sldMk cId="76099940" sldId="2147480504"/>
            <ac:spMk id="8" creationId="{F734E4C6-0151-935A-2F49-916665D270CB}"/>
          </ac:spMkLst>
        </pc:spChg>
        <pc:picChg chg="add mod ord">
          <ac:chgData name="Yoel Kortick" userId="167978f5-7f40-4909-85d5-d4149554ad4e" providerId="ADAL" clId="{6546E9CA-C92F-4D2A-A157-5163750FC542}" dt="2024-04-08T12:21:04.284" v="859" actId="167"/>
          <ac:picMkLst>
            <pc:docMk/>
            <pc:sldMk cId="76099940" sldId="2147480504"/>
            <ac:picMk id="5" creationId="{6B04D525-6149-F3E9-EEE7-510434DEEF13}"/>
          </ac:picMkLst>
        </pc:picChg>
      </pc:sldChg>
      <pc:sldChg chg="modSp add del mod">
        <pc:chgData name="Yoel Kortick" userId="167978f5-7f40-4909-85d5-d4149554ad4e" providerId="ADAL" clId="{6546E9CA-C92F-4D2A-A157-5163750FC542}" dt="2024-04-08T12:09:24.959" v="755" actId="47"/>
        <pc:sldMkLst>
          <pc:docMk/>
          <pc:sldMk cId="1234902622" sldId="2147480504"/>
        </pc:sldMkLst>
        <pc:spChg chg="mod">
          <ac:chgData name="Yoel Kortick" userId="167978f5-7f40-4909-85d5-d4149554ad4e" providerId="ADAL" clId="{6546E9CA-C92F-4D2A-A157-5163750FC542}" dt="2024-04-08T11:59:26.685" v="576" actId="20577"/>
          <ac:spMkLst>
            <pc:docMk/>
            <pc:sldMk cId="1234902622" sldId="2147480504"/>
            <ac:spMk id="6" creationId="{12192D79-EE6B-2820-3F81-1BAF90A99172}"/>
          </ac:spMkLst>
        </pc:spChg>
      </pc:sldChg>
      <pc:sldChg chg="addSp delSp modSp add mod">
        <pc:chgData name="Yoel Kortick" userId="167978f5-7f40-4909-85d5-d4149554ad4e" providerId="ADAL" clId="{6546E9CA-C92F-4D2A-A157-5163750FC542}" dt="2024-04-09T05:53:20.026" v="1897"/>
        <pc:sldMkLst>
          <pc:docMk/>
          <pc:sldMk cId="1686796050" sldId="2147480505"/>
        </pc:sldMkLst>
        <pc:spChg chg="add mod">
          <ac:chgData name="Yoel Kortick" userId="167978f5-7f40-4909-85d5-d4149554ad4e" providerId="ADAL" clId="{6546E9CA-C92F-4D2A-A157-5163750FC542}" dt="2024-04-09T05:53:20.026" v="1897"/>
          <ac:spMkLst>
            <pc:docMk/>
            <pc:sldMk cId="1686796050" sldId="2147480505"/>
            <ac:spMk id="6" creationId="{2A5AAD08-3AB9-0605-5E43-6B0C92124048}"/>
          </ac:spMkLst>
        </pc:spChg>
        <pc:spChg chg="mod">
          <ac:chgData name="Yoel Kortick" userId="167978f5-7f40-4909-85d5-d4149554ad4e" providerId="ADAL" clId="{6546E9CA-C92F-4D2A-A157-5163750FC542}" dt="2024-04-08T12:18:49.496" v="781" actId="14100"/>
          <ac:spMkLst>
            <pc:docMk/>
            <pc:sldMk cId="1686796050" sldId="2147480505"/>
            <ac:spMk id="8" creationId="{88DFC849-2254-0678-13E6-F97BEB295D6D}"/>
          </ac:spMkLst>
        </pc:spChg>
        <pc:spChg chg="del">
          <ac:chgData name="Yoel Kortick" userId="167978f5-7f40-4909-85d5-d4149554ad4e" providerId="ADAL" clId="{6546E9CA-C92F-4D2A-A157-5163750FC542}" dt="2024-04-08T12:18:32.151" v="774" actId="478"/>
          <ac:spMkLst>
            <pc:docMk/>
            <pc:sldMk cId="1686796050" sldId="2147480505"/>
            <ac:spMk id="10" creationId="{A3449914-A4A6-17F7-2C51-F06E7528183A}"/>
          </ac:spMkLst>
        </pc:spChg>
        <pc:picChg chg="add mod ord">
          <ac:chgData name="Yoel Kortick" userId="167978f5-7f40-4909-85d5-d4149554ad4e" providerId="ADAL" clId="{6546E9CA-C92F-4D2A-A157-5163750FC542}" dt="2024-04-08T12:19:28.342" v="822" actId="208"/>
          <ac:picMkLst>
            <pc:docMk/>
            <pc:sldMk cId="1686796050" sldId="2147480505"/>
            <ac:picMk id="5" creationId="{5A1BB2F5-D429-8C8B-10E1-55112ECD1E8B}"/>
          </ac:picMkLst>
        </pc:picChg>
        <pc:picChg chg="del">
          <ac:chgData name="Yoel Kortick" userId="167978f5-7f40-4909-85d5-d4149554ad4e" providerId="ADAL" clId="{6546E9CA-C92F-4D2A-A157-5163750FC542}" dt="2024-04-08T12:18:28.848" v="773" actId="478"/>
          <ac:picMkLst>
            <pc:docMk/>
            <pc:sldMk cId="1686796050" sldId="2147480505"/>
            <ac:picMk id="18" creationId="{9CF8BACF-C3A3-30AA-4876-120602043117}"/>
          </ac:picMkLst>
        </pc:picChg>
        <pc:cxnChg chg="del">
          <ac:chgData name="Yoel Kortick" userId="167978f5-7f40-4909-85d5-d4149554ad4e" providerId="ADAL" clId="{6546E9CA-C92F-4D2A-A157-5163750FC542}" dt="2024-04-08T12:18:33.588" v="776" actId="478"/>
          <ac:cxnSpMkLst>
            <pc:docMk/>
            <pc:sldMk cId="1686796050" sldId="2147480505"/>
            <ac:cxnSpMk id="12" creationId="{1D3D113F-6C92-7356-02A9-1762D947D56C}"/>
          </ac:cxnSpMkLst>
        </pc:cxnChg>
        <pc:cxnChg chg="del">
          <ac:chgData name="Yoel Kortick" userId="167978f5-7f40-4909-85d5-d4149554ad4e" providerId="ADAL" clId="{6546E9CA-C92F-4D2A-A157-5163750FC542}" dt="2024-04-08T12:18:33.044" v="775" actId="478"/>
          <ac:cxnSpMkLst>
            <pc:docMk/>
            <pc:sldMk cId="1686796050" sldId="2147480505"/>
            <ac:cxnSpMk id="14" creationId="{C7B9FE27-C04E-7D98-2390-D56F27D2BCEB}"/>
          </ac:cxnSpMkLst>
        </pc:cxnChg>
      </pc:sldChg>
      <pc:sldChg chg="addSp delSp modSp add mod">
        <pc:chgData name="Yoel Kortick" userId="167978f5-7f40-4909-85d5-d4149554ad4e" providerId="ADAL" clId="{6546E9CA-C92F-4D2A-A157-5163750FC542}" dt="2024-04-08T12:22:39.728" v="882" actId="208"/>
        <pc:sldMkLst>
          <pc:docMk/>
          <pc:sldMk cId="1217526013" sldId="2147480506"/>
        </pc:sldMkLst>
        <pc:spChg chg="mod">
          <ac:chgData name="Yoel Kortick" userId="167978f5-7f40-4909-85d5-d4149554ad4e" providerId="ADAL" clId="{6546E9CA-C92F-4D2A-A157-5163750FC542}" dt="2024-04-08T12:21:33.911" v="870"/>
          <ac:spMkLst>
            <pc:docMk/>
            <pc:sldMk cId="1217526013" sldId="2147480506"/>
            <ac:spMk id="6" creationId="{B8485F33-8C7C-AA1D-79BE-77007CF92F2F}"/>
          </ac:spMkLst>
        </pc:spChg>
        <pc:spChg chg="mod">
          <ac:chgData name="Yoel Kortick" userId="167978f5-7f40-4909-85d5-d4149554ad4e" providerId="ADAL" clId="{6546E9CA-C92F-4D2A-A157-5163750FC542}" dt="2024-04-08T12:22:22.982" v="875" actId="14100"/>
          <ac:spMkLst>
            <pc:docMk/>
            <pc:sldMk cId="1217526013" sldId="2147480506"/>
            <ac:spMk id="7" creationId="{56EA98D5-3F51-F3EE-1A1A-32350F689C25}"/>
          </ac:spMkLst>
        </pc:spChg>
        <pc:spChg chg="mod">
          <ac:chgData name="Yoel Kortick" userId="167978f5-7f40-4909-85d5-d4149554ad4e" providerId="ADAL" clId="{6546E9CA-C92F-4D2A-A157-5163750FC542}" dt="2024-04-08T12:22:36.923" v="881" actId="1037"/>
          <ac:spMkLst>
            <pc:docMk/>
            <pc:sldMk cId="1217526013" sldId="2147480506"/>
            <ac:spMk id="8" creationId="{BEA411EE-DFB7-5806-9F75-F2CA22A3046E}"/>
          </ac:spMkLst>
        </pc:spChg>
        <pc:picChg chg="del">
          <ac:chgData name="Yoel Kortick" userId="167978f5-7f40-4909-85d5-d4149554ad4e" providerId="ADAL" clId="{6546E9CA-C92F-4D2A-A157-5163750FC542}" dt="2024-04-08T12:21:38.769" v="871" actId="478"/>
          <ac:picMkLst>
            <pc:docMk/>
            <pc:sldMk cId="1217526013" sldId="2147480506"/>
            <ac:picMk id="5" creationId="{0501BBF1-0DFC-6B75-17F8-41191A1DB0DD}"/>
          </ac:picMkLst>
        </pc:picChg>
        <pc:picChg chg="add mod ord">
          <ac:chgData name="Yoel Kortick" userId="167978f5-7f40-4909-85d5-d4149554ad4e" providerId="ADAL" clId="{6546E9CA-C92F-4D2A-A157-5163750FC542}" dt="2024-04-08T12:22:39.728" v="882" actId="208"/>
          <ac:picMkLst>
            <pc:docMk/>
            <pc:sldMk cId="1217526013" sldId="2147480506"/>
            <ac:picMk id="9" creationId="{64D1647D-426B-37CE-061E-3D74C7C1C4E6}"/>
          </ac:picMkLst>
        </pc:picChg>
      </pc:sldChg>
      <pc:sldChg chg="addSp delSp modSp add mod">
        <pc:chgData name="Yoel Kortick" userId="167978f5-7f40-4909-85d5-d4149554ad4e" providerId="ADAL" clId="{6546E9CA-C92F-4D2A-A157-5163750FC542}" dt="2024-04-08T12:25:11.088" v="1006" actId="6549"/>
        <pc:sldMkLst>
          <pc:docMk/>
          <pc:sldMk cId="1664229750" sldId="2147480507"/>
        </pc:sldMkLst>
        <pc:spChg chg="mod">
          <ac:chgData name="Yoel Kortick" userId="167978f5-7f40-4909-85d5-d4149554ad4e" providerId="ADAL" clId="{6546E9CA-C92F-4D2A-A157-5163750FC542}" dt="2024-04-08T12:25:11.088" v="1006" actId="6549"/>
          <ac:spMkLst>
            <pc:docMk/>
            <pc:sldMk cId="1664229750" sldId="2147480507"/>
            <ac:spMk id="6" creationId="{F1AC0C82-778E-CABC-8E57-7945B1AADA87}"/>
          </ac:spMkLst>
        </pc:spChg>
        <pc:spChg chg="del">
          <ac:chgData name="Yoel Kortick" userId="167978f5-7f40-4909-85d5-d4149554ad4e" providerId="ADAL" clId="{6546E9CA-C92F-4D2A-A157-5163750FC542}" dt="2024-04-08T12:25:06.745" v="1004" actId="478"/>
          <ac:spMkLst>
            <pc:docMk/>
            <pc:sldMk cId="1664229750" sldId="2147480507"/>
            <ac:spMk id="7" creationId="{E2C9D712-85EB-ADE6-FFC6-FB56FB389786}"/>
          </ac:spMkLst>
        </pc:spChg>
        <pc:spChg chg="mod">
          <ac:chgData name="Yoel Kortick" userId="167978f5-7f40-4909-85d5-d4149554ad4e" providerId="ADAL" clId="{6546E9CA-C92F-4D2A-A157-5163750FC542}" dt="2024-04-08T12:25:01.839" v="1002" actId="14100"/>
          <ac:spMkLst>
            <pc:docMk/>
            <pc:sldMk cId="1664229750" sldId="2147480507"/>
            <ac:spMk id="8" creationId="{D56DB151-252E-5F8B-CAA1-F170C696FC53}"/>
          </ac:spMkLst>
        </pc:spChg>
        <pc:picChg chg="add mod">
          <ac:chgData name="Yoel Kortick" userId="167978f5-7f40-4909-85d5-d4149554ad4e" providerId="ADAL" clId="{6546E9CA-C92F-4D2A-A157-5163750FC542}" dt="2024-04-08T12:24:30.762" v="975" actId="208"/>
          <ac:picMkLst>
            <pc:docMk/>
            <pc:sldMk cId="1664229750" sldId="2147480507"/>
            <ac:picMk id="5" creationId="{AAE72FCA-07B6-6BA0-95AD-B1B35E242A00}"/>
          </ac:picMkLst>
        </pc:picChg>
        <pc:picChg chg="del">
          <ac:chgData name="Yoel Kortick" userId="167978f5-7f40-4909-85d5-d4149554ad4e" providerId="ADAL" clId="{6546E9CA-C92F-4D2A-A157-5163750FC542}" dt="2024-04-08T12:24:12.273" v="972" actId="478"/>
          <ac:picMkLst>
            <pc:docMk/>
            <pc:sldMk cId="1664229750" sldId="2147480507"/>
            <ac:picMk id="9" creationId="{5F7F7C29-1C41-DDBC-B5D5-9430159D088D}"/>
          </ac:picMkLst>
        </pc:picChg>
        <pc:picChg chg="add mod ord">
          <ac:chgData name="Yoel Kortick" userId="167978f5-7f40-4909-85d5-d4149554ad4e" providerId="ADAL" clId="{6546E9CA-C92F-4D2A-A157-5163750FC542}" dt="2024-04-08T12:25:04.071" v="1003" actId="208"/>
          <ac:picMkLst>
            <pc:docMk/>
            <pc:sldMk cId="1664229750" sldId="2147480507"/>
            <ac:picMk id="11" creationId="{3B5E7988-48A1-132E-C42C-0297617C5939}"/>
          </ac:picMkLst>
        </pc:picChg>
      </pc:sldChg>
      <pc:sldChg chg="addSp delSp modSp add mod">
        <pc:chgData name="Yoel Kortick" userId="167978f5-7f40-4909-85d5-d4149554ad4e" providerId="ADAL" clId="{6546E9CA-C92F-4D2A-A157-5163750FC542}" dt="2024-04-08T12:29:10.030" v="1098" actId="14100"/>
        <pc:sldMkLst>
          <pc:docMk/>
          <pc:sldMk cId="3414627371" sldId="2147480508"/>
        </pc:sldMkLst>
        <pc:spChg chg="mod">
          <ac:chgData name="Yoel Kortick" userId="167978f5-7f40-4909-85d5-d4149554ad4e" providerId="ADAL" clId="{6546E9CA-C92F-4D2A-A157-5163750FC542}" dt="2024-04-08T12:26:18.530" v="1026" actId="20577"/>
          <ac:spMkLst>
            <pc:docMk/>
            <pc:sldMk cId="3414627371" sldId="2147480508"/>
            <ac:spMk id="6" creationId="{BACB7505-E8FC-85AB-0B23-517A0BEBA0DE}"/>
          </ac:spMkLst>
        </pc:spChg>
        <pc:spChg chg="del">
          <ac:chgData name="Yoel Kortick" userId="167978f5-7f40-4909-85d5-d4149554ad4e" providerId="ADAL" clId="{6546E9CA-C92F-4D2A-A157-5163750FC542}" dt="2024-04-08T12:26:25.750" v="1029" actId="478"/>
          <ac:spMkLst>
            <pc:docMk/>
            <pc:sldMk cId="3414627371" sldId="2147480508"/>
            <ac:spMk id="8" creationId="{14370407-9D12-44AC-6654-7040E22C9489}"/>
          </ac:spMkLst>
        </pc:spChg>
        <pc:spChg chg="add mod">
          <ac:chgData name="Yoel Kortick" userId="167978f5-7f40-4909-85d5-d4149554ad4e" providerId="ADAL" clId="{6546E9CA-C92F-4D2A-A157-5163750FC542}" dt="2024-04-08T12:28:19.409" v="1093" actId="14100"/>
          <ac:spMkLst>
            <pc:docMk/>
            <pc:sldMk cId="3414627371" sldId="2147480508"/>
            <ac:spMk id="9" creationId="{36506DE6-CABE-9BE3-072F-816AA634BC72}"/>
          </ac:spMkLst>
        </pc:spChg>
        <pc:spChg chg="add mod">
          <ac:chgData name="Yoel Kortick" userId="167978f5-7f40-4909-85d5-d4149554ad4e" providerId="ADAL" clId="{6546E9CA-C92F-4D2A-A157-5163750FC542}" dt="2024-04-08T12:28:55.953" v="1096" actId="14100"/>
          <ac:spMkLst>
            <pc:docMk/>
            <pc:sldMk cId="3414627371" sldId="2147480508"/>
            <ac:spMk id="10" creationId="{72F5BC06-0345-D488-09D2-CEEBACFAFB51}"/>
          </ac:spMkLst>
        </pc:spChg>
        <pc:spChg chg="add mod">
          <ac:chgData name="Yoel Kortick" userId="167978f5-7f40-4909-85d5-d4149554ad4e" providerId="ADAL" clId="{6546E9CA-C92F-4D2A-A157-5163750FC542}" dt="2024-04-08T12:29:10.030" v="1098" actId="14100"/>
          <ac:spMkLst>
            <pc:docMk/>
            <pc:sldMk cId="3414627371" sldId="2147480508"/>
            <ac:spMk id="14" creationId="{530FF97E-01BF-6F40-F4EA-2F7B7A13F252}"/>
          </ac:spMkLst>
        </pc:spChg>
        <pc:picChg chg="del">
          <ac:chgData name="Yoel Kortick" userId="167978f5-7f40-4909-85d5-d4149554ad4e" providerId="ADAL" clId="{6546E9CA-C92F-4D2A-A157-5163750FC542}" dt="2024-04-08T12:26:24.450" v="1028" actId="478"/>
          <ac:picMkLst>
            <pc:docMk/>
            <pc:sldMk cId="3414627371" sldId="2147480508"/>
            <ac:picMk id="5" creationId="{5873698E-44A0-9920-2BBC-1FA3D234DDE5}"/>
          </ac:picMkLst>
        </pc:picChg>
        <pc:picChg chg="add mod">
          <ac:chgData name="Yoel Kortick" userId="167978f5-7f40-4909-85d5-d4149554ad4e" providerId="ADAL" clId="{6546E9CA-C92F-4D2A-A157-5163750FC542}" dt="2024-04-08T12:27:00.056" v="1050" actId="208"/>
          <ac:picMkLst>
            <pc:docMk/>
            <pc:sldMk cId="3414627371" sldId="2147480508"/>
            <ac:picMk id="7" creationId="{406A3E8F-FA2A-35FE-3215-E0DF9107D826}"/>
          </ac:picMkLst>
        </pc:picChg>
        <pc:picChg chg="del">
          <ac:chgData name="Yoel Kortick" userId="167978f5-7f40-4909-85d5-d4149554ad4e" providerId="ADAL" clId="{6546E9CA-C92F-4D2A-A157-5163750FC542}" dt="2024-04-08T12:26:23.574" v="1027" actId="478"/>
          <ac:picMkLst>
            <pc:docMk/>
            <pc:sldMk cId="3414627371" sldId="2147480508"/>
            <ac:picMk id="11" creationId="{F69F485B-1442-3970-B015-285C44E0441F}"/>
          </ac:picMkLst>
        </pc:picChg>
        <pc:cxnChg chg="add mod">
          <ac:chgData name="Yoel Kortick" userId="167978f5-7f40-4909-85d5-d4149554ad4e" providerId="ADAL" clId="{6546E9CA-C92F-4D2A-A157-5163750FC542}" dt="2024-04-08T12:28:46.656" v="1094" actId="1076"/>
          <ac:cxnSpMkLst>
            <pc:docMk/>
            <pc:sldMk cId="3414627371" sldId="2147480508"/>
            <ac:cxnSpMk id="12" creationId="{C7D68E89-2693-B1B9-208F-64AA406BC336}"/>
          </ac:cxnSpMkLst>
        </pc:cxnChg>
        <pc:cxnChg chg="add mod">
          <ac:chgData name="Yoel Kortick" userId="167978f5-7f40-4909-85d5-d4149554ad4e" providerId="ADAL" clId="{6546E9CA-C92F-4D2A-A157-5163750FC542}" dt="2024-04-08T12:28:46.656" v="1094" actId="1076"/>
          <ac:cxnSpMkLst>
            <pc:docMk/>
            <pc:sldMk cId="3414627371" sldId="2147480508"/>
            <ac:cxnSpMk id="13" creationId="{2CA1D5DA-B4B4-204D-19E1-F650DF6E31EC}"/>
          </ac:cxnSpMkLst>
        </pc:cxnChg>
        <pc:cxnChg chg="add mod">
          <ac:chgData name="Yoel Kortick" userId="167978f5-7f40-4909-85d5-d4149554ad4e" providerId="ADAL" clId="{6546E9CA-C92F-4D2A-A157-5163750FC542}" dt="2024-04-08T12:28:13.994" v="1092" actId="1037"/>
          <ac:cxnSpMkLst>
            <pc:docMk/>
            <pc:sldMk cId="3414627371" sldId="2147480508"/>
            <ac:cxnSpMk id="15" creationId="{1F6C176C-861B-0ED3-9E29-8FE5F331604F}"/>
          </ac:cxnSpMkLst>
        </pc:cxnChg>
        <pc:cxnChg chg="add mod">
          <ac:chgData name="Yoel Kortick" userId="167978f5-7f40-4909-85d5-d4149554ad4e" providerId="ADAL" clId="{6546E9CA-C92F-4D2A-A157-5163750FC542}" dt="2024-04-08T12:28:13.994" v="1092" actId="1037"/>
          <ac:cxnSpMkLst>
            <pc:docMk/>
            <pc:sldMk cId="3414627371" sldId="2147480508"/>
            <ac:cxnSpMk id="16" creationId="{835C66A4-B1E9-1A52-15C5-E720F186D02A}"/>
          </ac:cxnSpMkLst>
        </pc:cxnChg>
      </pc:sldChg>
      <pc:sldChg chg="addSp delSp modSp add mod">
        <pc:chgData name="Yoel Kortick" userId="167978f5-7f40-4909-85d5-d4149554ad4e" providerId="ADAL" clId="{6546E9CA-C92F-4D2A-A157-5163750FC542}" dt="2024-04-09T05:54:33.639" v="1906" actId="14100"/>
        <pc:sldMkLst>
          <pc:docMk/>
          <pc:sldMk cId="153370491" sldId="2147480509"/>
        </pc:sldMkLst>
        <pc:spChg chg="mod">
          <ac:chgData name="Yoel Kortick" userId="167978f5-7f40-4909-85d5-d4149554ad4e" providerId="ADAL" clId="{6546E9CA-C92F-4D2A-A157-5163750FC542}" dt="2024-04-09T05:54:33.639" v="1906" actId="14100"/>
          <ac:spMkLst>
            <pc:docMk/>
            <pc:sldMk cId="153370491" sldId="2147480509"/>
            <ac:spMk id="5" creationId="{8572EE4A-D65B-8F31-1088-AEFBF7AEC63D}"/>
          </ac:spMkLst>
        </pc:spChg>
        <pc:spChg chg="del">
          <ac:chgData name="Yoel Kortick" userId="167978f5-7f40-4909-85d5-d4149554ad4e" providerId="ADAL" clId="{6546E9CA-C92F-4D2A-A157-5163750FC542}" dt="2024-04-08T12:33:31.569" v="1154" actId="478"/>
          <ac:spMkLst>
            <pc:docMk/>
            <pc:sldMk cId="153370491" sldId="2147480509"/>
            <ac:spMk id="6" creationId="{D9191548-3C3D-E563-5B1B-462BA6B6AEEA}"/>
          </ac:spMkLst>
        </pc:spChg>
        <pc:spChg chg="del">
          <ac:chgData name="Yoel Kortick" userId="167978f5-7f40-4909-85d5-d4149554ad4e" providerId="ADAL" clId="{6546E9CA-C92F-4D2A-A157-5163750FC542}" dt="2024-04-08T12:33:30.163" v="1153" actId="478"/>
          <ac:spMkLst>
            <pc:docMk/>
            <pc:sldMk cId="153370491" sldId="2147480509"/>
            <ac:spMk id="7" creationId="{FD78153C-FBEA-E5F1-F137-224F2DF86561}"/>
          </ac:spMkLst>
        </pc:spChg>
        <pc:spChg chg="add mod">
          <ac:chgData name="Yoel Kortick" userId="167978f5-7f40-4909-85d5-d4149554ad4e" providerId="ADAL" clId="{6546E9CA-C92F-4D2A-A157-5163750FC542}" dt="2024-04-08T12:34:22.013" v="1182" actId="1038"/>
          <ac:spMkLst>
            <pc:docMk/>
            <pc:sldMk cId="153370491" sldId="2147480509"/>
            <ac:spMk id="10" creationId="{236E8360-635C-987D-5B6A-C2C6D4DE3301}"/>
          </ac:spMkLst>
        </pc:spChg>
        <pc:spChg chg="add mod">
          <ac:chgData name="Yoel Kortick" userId="167978f5-7f40-4909-85d5-d4149554ad4e" providerId="ADAL" clId="{6546E9CA-C92F-4D2A-A157-5163750FC542}" dt="2024-04-08T12:34:29.853" v="1191" actId="1038"/>
          <ac:spMkLst>
            <pc:docMk/>
            <pc:sldMk cId="153370491" sldId="2147480509"/>
            <ac:spMk id="11" creationId="{E9925F4E-58FB-346A-55DB-0DA9D24005D4}"/>
          </ac:spMkLst>
        </pc:spChg>
        <pc:spChg chg="add mod">
          <ac:chgData name="Yoel Kortick" userId="167978f5-7f40-4909-85d5-d4149554ad4e" providerId="ADAL" clId="{6546E9CA-C92F-4D2A-A157-5163750FC542}" dt="2024-04-08T12:35:11.150" v="1196" actId="1076"/>
          <ac:spMkLst>
            <pc:docMk/>
            <pc:sldMk cId="153370491" sldId="2147480509"/>
            <ac:spMk id="12" creationId="{DFD08A2F-C13A-0ED9-506D-4D623521180B}"/>
          </ac:spMkLst>
        </pc:spChg>
        <pc:picChg chg="del">
          <ac:chgData name="Yoel Kortick" userId="167978f5-7f40-4909-85d5-d4149554ad4e" providerId="ADAL" clId="{6546E9CA-C92F-4D2A-A157-5163750FC542}" dt="2024-04-08T12:33:26.021" v="1152" actId="478"/>
          <ac:picMkLst>
            <pc:docMk/>
            <pc:sldMk cId="153370491" sldId="2147480509"/>
            <ac:picMk id="2" creationId="{F3374723-252A-0368-ACD4-94A32940BD85}"/>
          </ac:picMkLst>
        </pc:picChg>
        <pc:picChg chg="add mod">
          <ac:chgData name="Yoel Kortick" userId="167978f5-7f40-4909-85d5-d4149554ad4e" providerId="ADAL" clId="{6546E9CA-C92F-4D2A-A157-5163750FC542}" dt="2024-04-08T12:34:12.981" v="1176" actId="208"/>
          <ac:picMkLst>
            <pc:docMk/>
            <pc:sldMk cId="153370491" sldId="2147480509"/>
            <ac:picMk id="9" creationId="{8DAA9863-FF15-EA85-BA1F-265DF1F27CD4}"/>
          </ac:picMkLst>
        </pc:picChg>
        <pc:cxnChg chg="add mod">
          <ac:chgData name="Yoel Kortick" userId="167978f5-7f40-4909-85d5-d4149554ad4e" providerId="ADAL" clId="{6546E9CA-C92F-4D2A-A157-5163750FC542}" dt="2024-04-08T12:35:15.273" v="1198" actId="14100"/>
          <ac:cxnSpMkLst>
            <pc:docMk/>
            <pc:sldMk cId="153370491" sldId="2147480509"/>
            <ac:cxnSpMk id="13" creationId="{935DD14C-A303-2DDD-163B-102B5C23E3CD}"/>
          </ac:cxnSpMkLst>
        </pc:cxnChg>
      </pc:sldChg>
      <pc:sldChg chg="addSp delSp modSp add mod">
        <pc:chgData name="Yoel Kortick" userId="167978f5-7f40-4909-85d5-d4149554ad4e" providerId="ADAL" clId="{6546E9CA-C92F-4D2A-A157-5163750FC542}" dt="2024-04-08T12:41:24.505" v="1462" actId="1036"/>
        <pc:sldMkLst>
          <pc:docMk/>
          <pc:sldMk cId="1223892197" sldId="2147480510"/>
        </pc:sldMkLst>
        <pc:spChg chg="mod">
          <ac:chgData name="Yoel Kortick" userId="167978f5-7f40-4909-85d5-d4149554ad4e" providerId="ADAL" clId="{6546E9CA-C92F-4D2A-A157-5163750FC542}" dt="2024-04-08T12:41:10.454" v="1444" actId="14100"/>
          <ac:spMkLst>
            <pc:docMk/>
            <pc:sldMk cId="1223892197" sldId="2147480510"/>
            <ac:spMk id="5" creationId="{7A458094-EF27-A053-7741-C137560AC607}"/>
          </ac:spMkLst>
        </pc:spChg>
        <pc:spChg chg="add mod">
          <ac:chgData name="Yoel Kortick" userId="167978f5-7f40-4909-85d5-d4149554ad4e" providerId="ADAL" clId="{6546E9CA-C92F-4D2A-A157-5163750FC542}" dt="2024-04-08T12:41:24.505" v="1462" actId="1036"/>
          <ac:spMkLst>
            <pc:docMk/>
            <pc:sldMk cId="1223892197" sldId="2147480510"/>
            <ac:spMk id="6" creationId="{8446CE1B-D898-53DC-030E-B79106FE70AF}"/>
          </ac:spMkLst>
        </pc:spChg>
        <pc:spChg chg="del">
          <ac:chgData name="Yoel Kortick" userId="167978f5-7f40-4909-85d5-d4149554ad4e" providerId="ADAL" clId="{6546E9CA-C92F-4D2A-A157-5163750FC542}" dt="2024-04-08T12:35:30.857" v="1200" actId="478"/>
          <ac:spMkLst>
            <pc:docMk/>
            <pc:sldMk cId="1223892197" sldId="2147480510"/>
            <ac:spMk id="10" creationId="{EB5D522A-7229-24C9-7AD6-E06E1ECC886B}"/>
          </ac:spMkLst>
        </pc:spChg>
        <pc:spChg chg="del">
          <ac:chgData name="Yoel Kortick" userId="167978f5-7f40-4909-85d5-d4149554ad4e" providerId="ADAL" clId="{6546E9CA-C92F-4D2A-A157-5163750FC542}" dt="2024-04-08T12:35:30.857" v="1200" actId="478"/>
          <ac:spMkLst>
            <pc:docMk/>
            <pc:sldMk cId="1223892197" sldId="2147480510"/>
            <ac:spMk id="11" creationId="{E946A2DA-F182-A92E-7529-1DA7D5A6E068}"/>
          </ac:spMkLst>
        </pc:spChg>
        <pc:spChg chg="del">
          <ac:chgData name="Yoel Kortick" userId="167978f5-7f40-4909-85d5-d4149554ad4e" providerId="ADAL" clId="{6546E9CA-C92F-4D2A-A157-5163750FC542}" dt="2024-04-08T12:35:30.857" v="1200" actId="478"/>
          <ac:spMkLst>
            <pc:docMk/>
            <pc:sldMk cId="1223892197" sldId="2147480510"/>
            <ac:spMk id="12" creationId="{86B26FD7-811E-9F60-B799-3A0CFE23CB67}"/>
          </ac:spMkLst>
        </pc:spChg>
        <pc:picChg chg="add mod">
          <ac:chgData name="Yoel Kortick" userId="167978f5-7f40-4909-85d5-d4149554ad4e" providerId="ADAL" clId="{6546E9CA-C92F-4D2A-A157-5163750FC542}" dt="2024-04-08T12:41:15.770" v="1456" actId="208"/>
          <ac:picMkLst>
            <pc:docMk/>
            <pc:sldMk cId="1223892197" sldId="2147480510"/>
            <ac:picMk id="2" creationId="{AACDA6A1-54C5-6309-C07F-9DBBD2481296}"/>
          </ac:picMkLst>
        </pc:picChg>
        <pc:picChg chg="del">
          <ac:chgData name="Yoel Kortick" userId="167978f5-7f40-4909-85d5-d4149554ad4e" providerId="ADAL" clId="{6546E9CA-C92F-4D2A-A157-5163750FC542}" dt="2024-04-08T12:35:30.857" v="1200" actId="478"/>
          <ac:picMkLst>
            <pc:docMk/>
            <pc:sldMk cId="1223892197" sldId="2147480510"/>
            <ac:picMk id="9" creationId="{AB7B8C91-DDB9-E0F3-FFB8-07E394AE0534}"/>
          </ac:picMkLst>
        </pc:picChg>
        <pc:cxnChg chg="del">
          <ac:chgData name="Yoel Kortick" userId="167978f5-7f40-4909-85d5-d4149554ad4e" providerId="ADAL" clId="{6546E9CA-C92F-4D2A-A157-5163750FC542}" dt="2024-04-08T12:35:30.857" v="1200" actId="478"/>
          <ac:cxnSpMkLst>
            <pc:docMk/>
            <pc:sldMk cId="1223892197" sldId="2147480510"/>
            <ac:cxnSpMk id="13" creationId="{84FFE308-B8B2-2849-1D15-3A93F17088FF}"/>
          </ac:cxnSpMkLst>
        </pc:cxnChg>
      </pc:sldChg>
      <pc:sldChg chg="addSp delSp modSp add mod">
        <pc:chgData name="Yoel Kortick" userId="167978f5-7f40-4909-85d5-d4149554ad4e" providerId="ADAL" clId="{6546E9CA-C92F-4D2A-A157-5163750FC542}" dt="2024-04-08T12:43:37.917" v="1524"/>
        <pc:sldMkLst>
          <pc:docMk/>
          <pc:sldMk cId="2491574305" sldId="2147480511"/>
        </pc:sldMkLst>
        <pc:spChg chg="mod">
          <ac:chgData name="Yoel Kortick" userId="167978f5-7f40-4909-85d5-d4149554ad4e" providerId="ADAL" clId="{6546E9CA-C92F-4D2A-A157-5163750FC542}" dt="2024-04-08T12:43:37.917" v="1524"/>
          <ac:spMkLst>
            <pc:docMk/>
            <pc:sldMk cId="2491574305" sldId="2147480511"/>
            <ac:spMk id="5" creationId="{53E07944-32CF-DD36-3875-EC493EB27236}"/>
          </ac:spMkLst>
        </pc:spChg>
        <pc:spChg chg="del">
          <ac:chgData name="Yoel Kortick" userId="167978f5-7f40-4909-85d5-d4149554ad4e" providerId="ADAL" clId="{6546E9CA-C92F-4D2A-A157-5163750FC542}" dt="2024-04-08T12:42:14.072" v="1467" actId="478"/>
          <ac:spMkLst>
            <pc:docMk/>
            <pc:sldMk cId="2491574305" sldId="2147480511"/>
            <ac:spMk id="6" creationId="{600A8D1F-48D9-545C-8C35-D7C064FCB901}"/>
          </ac:spMkLst>
        </pc:spChg>
        <pc:spChg chg="add mod ord">
          <ac:chgData name="Yoel Kortick" userId="167978f5-7f40-4909-85d5-d4149554ad4e" providerId="ADAL" clId="{6546E9CA-C92F-4D2A-A157-5163750FC542}" dt="2024-04-08T12:43:20.282" v="1521" actId="20577"/>
          <ac:spMkLst>
            <pc:docMk/>
            <pc:sldMk cId="2491574305" sldId="2147480511"/>
            <ac:spMk id="8" creationId="{7C3C129A-B8E9-6E61-8AB3-BEFD4D5C3563}"/>
          </ac:spMkLst>
        </pc:spChg>
        <pc:spChg chg="add mod">
          <ac:chgData name="Yoel Kortick" userId="167978f5-7f40-4909-85d5-d4149554ad4e" providerId="ADAL" clId="{6546E9CA-C92F-4D2A-A157-5163750FC542}" dt="2024-04-08T12:42:50.518" v="1473" actId="1038"/>
          <ac:spMkLst>
            <pc:docMk/>
            <pc:sldMk cId="2491574305" sldId="2147480511"/>
            <ac:spMk id="11" creationId="{A84BA294-D131-FA52-2D17-385EBCB93223}"/>
          </ac:spMkLst>
        </pc:spChg>
        <pc:picChg chg="del">
          <ac:chgData name="Yoel Kortick" userId="167978f5-7f40-4909-85d5-d4149554ad4e" providerId="ADAL" clId="{6546E9CA-C92F-4D2A-A157-5163750FC542}" dt="2024-04-08T12:42:14.072" v="1467" actId="478"/>
          <ac:picMkLst>
            <pc:docMk/>
            <pc:sldMk cId="2491574305" sldId="2147480511"/>
            <ac:picMk id="2" creationId="{A76F7B5D-765E-0EA9-11C9-F2143B002A51}"/>
          </ac:picMkLst>
        </pc:picChg>
        <pc:picChg chg="add mod ord">
          <ac:chgData name="Yoel Kortick" userId="167978f5-7f40-4909-85d5-d4149554ad4e" providerId="ADAL" clId="{6546E9CA-C92F-4D2A-A157-5163750FC542}" dt="2024-04-08T12:42:42.510" v="1469" actId="167"/>
          <ac:picMkLst>
            <pc:docMk/>
            <pc:sldMk cId="2491574305" sldId="2147480511"/>
            <ac:picMk id="7" creationId="{D8F36809-C137-FB55-C383-0FB1C0743E16}"/>
          </ac:picMkLst>
        </pc:picChg>
        <pc:cxnChg chg="add mod ord">
          <ac:chgData name="Yoel Kortick" userId="167978f5-7f40-4909-85d5-d4149554ad4e" providerId="ADAL" clId="{6546E9CA-C92F-4D2A-A157-5163750FC542}" dt="2024-04-08T12:42:42.510" v="1469" actId="167"/>
          <ac:cxnSpMkLst>
            <pc:docMk/>
            <pc:sldMk cId="2491574305" sldId="2147480511"/>
            <ac:cxnSpMk id="9" creationId="{598FE189-13E3-0492-80B9-68AEC5279FE8}"/>
          </ac:cxnSpMkLst>
        </pc:cxnChg>
        <pc:cxnChg chg="add mod ord">
          <ac:chgData name="Yoel Kortick" userId="167978f5-7f40-4909-85d5-d4149554ad4e" providerId="ADAL" clId="{6546E9CA-C92F-4D2A-A157-5163750FC542}" dt="2024-04-08T12:42:42.510" v="1469" actId="167"/>
          <ac:cxnSpMkLst>
            <pc:docMk/>
            <pc:sldMk cId="2491574305" sldId="2147480511"/>
            <ac:cxnSpMk id="10" creationId="{F297EC0F-6F56-ABBD-DF00-9809FEDE88D4}"/>
          </ac:cxnSpMkLst>
        </pc:cxnChg>
      </pc:sldChg>
      <pc:sldChg chg="addSp delSp modSp add mod">
        <pc:chgData name="Yoel Kortick" userId="167978f5-7f40-4909-85d5-d4149554ad4e" providerId="ADAL" clId="{6546E9CA-C92F-4D2A-A157-5163750FC542}" dt="2024-04-08T12:52:45.084" v="1756" actId="313"/>
        <pc:sldMkLst>
          <pc:docMk/>
          <pc:sldMk cId="3306516605" sldId="2147480512"/>
        </pc:sldMkLst>
        <pc:spChg chg="add del mod">
          <ac:chgData name="Yoel Kortick" userId="167978f5-7f40-4909-85d5-d4149554ad4e" providerId="ADAL" clId="{6546E9CA-C92F-4D2A-A157-5163750FC542}" dt="2024-04-08T12:52:45.084" v="1756" actId="313"/>
          <ac:spMkLst>
            <pc:docMk/>
            <pc:sldMk cId="3306516605" sldId="2147480512"/>
            <ac:spMk id="5" creationId="{B61E2510-3E6C-2B81-C718-55D2DF319556}"/>
          </ac:spMkLst>
        </pc:spChg>
        <pc:spChg chg="add del mod">
          <ac:chgData name="Yoel Kortick" userId="167978f5-7f40-4909-85d5-d4149554ad4e" providerId="ADAL" clId="{6546E9CA-C92F-4D2A-A157-5163750FC542}" dt="2024-04-08T12:51:52.008" v="1614" actId="478"/>
          <ac:spMkLst>
            <pc:docMk/>
            <pc:sldMk cId="3306516605" sldId="2147480512"/>
            <ac:spMk id="6" creationId="{4AABE2DF-99A4-F028-26F0-BE0003AFE12C}"/>
          </ac:spMkLst>
        </pc:spChg>
        <pc:spChg chg="del">
          <ac:chgData name="Yoel Kortick" userId="167978f5-7f40-4909-85d5-d4149554ad4e" providerId="ADAL" clId="{6546E9CA-C92F-4D2A-A157-5163750FC542}" dt="2024-04-08T12:51:57.561" v="1619" actId="478"/>
          <ac:spMkLst>
            <pc:docMk/>
            <pc:sldMk cId="3306516605" sldId="2147480512"/>
            <ac:spMk id="8" creationId="{A76FCECC-053D-680E-4358-00C810A9E93F}"/>
          </ac:spMkLst>
        </pc:spChg>
        <pc:spChg chg="del">
          <ac:chgData name="Yoel Kortick" userId="167978f5-7f40-4909-85d5-d4149554ad4e" providerId="ADAL" clId="{6546E9CA-C92F-4D2A-A157-5163750FC542}" dt="2024-04-08T12:51:55.359" v="1616" actId="478"/>
          <ac:spMkLst>
            <pc:docMk/>
            <pc:sldMk cId="3306516605" sldId="2147480512"/>
            <ac:spMk id="11" creationId="{9795EBFC-3178-EB5F-7731-1F295D087A27}"/>
          </ac:spMkLst>
        </pc:spChg>
        <pc:picChg chg="del">
          <ac:chgData name="Yoel Kortick" userId="167978f5-7f40-4909-85d5-d4149554ad4e" providerId="ADAL" clId="{6546E9CA-C92F-4D2A-A157-5163750FC542}" dt="2024-04-08T12:51:54.351" v="1615" actId="478"/>
          <ac:picMkLst>
            <pc:docMk/>
            <pc:sldMk cId="3306516605" sldId="2147480512"/>
            <ac:picMk id="7" creationId="{E99297D9-18E8-1D22-1E9A-5C9F9A792392}"/>
          </ac:picMkLst>
        </pc:picChg>
        <pc:cxnChg chg="del">
          <ac:chgData name="Yoel Kortick" userId="167978f5-7f40-4909-85d5-d4149554ad4e" providerId="ADAL" clId="{6546E9CA-C92F-4D2A-A157-5163750FC542}" dt="2024-04-08T12:51:55.991" v="1617" actId="478"/>
          <ac:cxnSpMkLst>
            <pc:docMk/>
            <pc:sldMk cId="3306516605" sldId="2147480512"/>
            <ac:cxnSpMk id="9" creationId="{7F47A473-EDF7-8D78-A606-36FD8EE0C4DA}"/>
          </ac:cxnSpMkLst>
        </pc:cxnChg>
        <pc:cxnChg chg="del">
          <ac:chgData name="Yoel Kortick" userId="167978f5-7f40-4909-85d5-d4149554ad4e" providerId="ADAL" clId="{6546E9CA-C92F-4D2A-A157-5163750FC542}" dt="2024-04-08T12:51:56.746" v="1618" actId="478"/>
          <ac:cxnSpMkLst>
            <pc:docMk/>
            <pc:sldMk cId="3306516605" sldId="2147480512"/>
            <ac:cxnSpMk id="10" creationId="{F4FED57D-71AD-7715-1995-685232F733BC}"/>
          </ac:cxnSpMkLst>
        </pc:cxnChg>
      </pc:sldChg>
      <pc:sldChg chg="addSp delSp modSp add mod">
        <pc:chgData name="Yoel Kortick" userId="167978f5-7f40-4909-85d5-d4149554ad4e" providerId="ADAL" clId="{6546E9CA-C92F-4D2A-A157-5163750FC542}" dt="2024-04-08T12:53:21.733" v="1762" actId="11529"/>
        <pc:sldMkLst>
          <pc:docMk/>
          <pc:sldMk cId="3976325366" sldId="2147480513"/>
        </pc:sldMkLst>
        <pc:spChg chg="del mod">
          <ac:chgData name="Yoel Kortick" userId="167978f5-7f40-4909-85d5-d4149554ad4e" providerId="ADAL" clId="{6546E9CA-C92F-4D2A-A157-5163750FC542}" dt="2024-04-08T12:52:53.967" v="1758" actId="478"/>
          <ac:spMkLst>
            <pc:docMk/>
            <pc:sldMk cId="3976325366" sldId="2147480513"/>
            <ac:spMk id="5" creationId="{6D780CE0-23DD-AE71-5B09-6C4FCB2E7445}"/>
          </ac:spMkLst>
        </pc:spChg>
        <pc:spChg chg="add del mod">
          <ac:chgData name="Yoel Kortick" userId="167978f5-7f40-4909-85d5-d4149554ad4e" providerId="ADAL" clId="{6546E9CA-C92F-4D2A-A157-5163750FC542}" dt="2024-04-08T12:52:54.589" v="1759" actId="478"/>
          <ac:spMkLst>
            <pc:docMk/>
            <pc:sldMk cId="3976325366" sldId="2147480513"/>
            <ac:spMk id="6" creationId="{F3BBF35D-E7A0-0FFC-7AF0-1A5DA7173FFB}"/>
          </ac:spMkLst>
        </pc:spChg>
        <pc:spChg chg="del">
          <ac:chgData name="Yoel Kortick" userId="167978f5-7f40-4909-85d5-d4149554ad4e" providerId="ADAL" clId="{6546E9CA-C92F-4D2A-A157-5163750FC542}" dt="2024-04-08T12:51:15.962" v="1533" actId="478"/>
          <ac:spMkLst>
            <pc:docMk/>
            <pc:sldMk cId="3976325366" sldId="2147480513"/>
            <ac:spMk id="8" creationId="{18C86625-FE63-C810-5A0E-ED4EC819CDF4}"/>
          </ac:spMkLst>
        </pc:spChg>
        <pc:spChg chg="del">
          <ac:chgData name="Yoel Kortick" userId="167978f5-7f40-4909-85d5-d4149554ad4e" providerId="ADAL" clId="{6546E9CA-C92F-4D2A-A157-5163750FC542}" dt="2024-04-08T12:51:10.539" v="1530" actId="478"/>
          <ac:spMkLst>
            <pc:docMk/>
            <pc:sldMk cId="3976325366" sldId="2147480513"/>
            <ac:spMk id="11" creationId="{049BB48D-4B2D-61C6-6F25-DFA69B806013}"/>
          </ac:spMkLst>
        </pc:spChg>
        <pc:spChg chg="add">
          <ac:chgData name="Yoel Kortick" userId="167978f5-7f40-4909-85d5-d4149554ad4e" providerId="ADAL" clId="{6546E9CA-C92F-4D2A-A157-5163750FC542}" dt="2024-04-08T12:53:21.733" v="1762" actId="11529"/>
          <ac:spMkLst>
            <pc:docMk/>
            <pc:sldMk cId="3976325366" sldId="2147480513"/>
            <ac:spMk id="14" creationId="{D8C2708A-B97C-3B45-2110-145F36884FA5}"/>
          </ac:spMkLst>
        </pc:spChg>
        <pc:picChg chg="del">
          <ac:chgData name="Yoel Kortick" userId="167978f5-7f40-4909-85d5-d4149554ad4e" providerId="ADAL" clId="{6546E9CA-C92F-4D2A-A157-5163750FC542}" dt="2024-04-08T12:51:10.539" v="1530" actId="478"/>
          <ac:picMkLst>
            <pc:docMk/>
            <pc:sldMk cId="3976325366" sldId="2147480513"/>
            <ac:picMk id="7" creationId="{E336D84A-1A2A-F265-28D2-995000933FB9}"/>
          </ac:picMkLst>
        </pc:picChg>
        <pc:picChg chg="add mod">
          <ac:chgData name="Yoel Kortick" userId="167978f5-7f40-4909-85d5-d4149554ad4e" providerId="ADAL" clId="{6546E9CA-C92F-4D2A-A157-5163750FC542}" dt="2024-04-08T12:53:13.987" v="1761" actId="208"/>
          <ac:picMkLst>
            <pc:docMk/>
            <pc:sldMk cId="3976325366" sldId="2147480513"/>
            <ac:picMk id="13" creationId="{2E0D7418-206D-3AAE-9DB9-8F358824EFBE}"/>
          </ac:picMkLst>
        </pc:picChg>
        <pc:cxnChg chg="del">
          <ac:chgData name="Yoel Kortick" userId="167978f5-7f40-4909-85d5-d4149554ad4e" providerId="ADAL" clId="{6546E9CA-C92F-4D2A-A157-5163750FC542}" dt="2024-04-08T12:51:13.696" v="1531" actId="478"/>
          <ac:cxnSpMkLst>
            <pc:docMk/>
            <pc:sldMk cId="3976325366" sldId="2147480513"/>
            <ac:cxnSpMk id="9" creationId="{C9D96E58-6BAE-BFBD-61EB-89405D533324}"/>
          </ac:cxnSpMkLst>
        </pc:cxnChg>
        <pc:cxnChg chg="del">
          <ac:chgData name="Yoel Kortick" userId="167978f5-7f40-4909-85d5-d4149554ad4e" providerId="ADAL" clId="{6546E9CA-C92F-4D2A-A157-5163750FC542}" dt="2024-04-08T12:51:14.960" v="1532" actId="478"/>
          <ac:cxnSpMkLst>
            <pc:docMk/>
            <pc:sldMk cId="3976325366" sldId="2147480513"/>
            <ac:cxnSpMk id="10" creationId="{FDBA2116-8107-0A27-2617-D64A206D368D}"/>
          </ac:cxnSpMkLst>
        </pc:cxnChg>
      </pc:sldChg>
      <pc:sldChg chg="addSp modSp add mod">
        <pc:chgData name="Yoel Kortick" userId="167978f5-7f40-4909-85d5-d4149554ad4e" providerId="ADAL" clId="{6546E9CA-C92F-4D2A-A157-5163750FC542}" dt="2024-04-09T05:56:24.328" v="1929" actId="207"/>
        <pc:sldMkLst>
          <pc:docMk/>
          <pc:sldMk cId="3001080768" sldId="2147480514"/>
        </pc:sldMkLst>
        <pc:spChg chg="add mod">
          <ac:chgData name="Yoel Kortick" userId="167978f5-7f40-4909-85d5-d4149554ad4e" providerId="ADAL" clId="{6546E9CA-C92F-4D2A-A157-5163750FC542}" dt="2024-04-09T05:56:24.328" v="1929" actId="207"/>
          <ac:spMkLst>
            <pc:docMk/>
            <pc:sldMk cId="3001080768" sldId="2147480514"/>
            <ac:spMk id="2" creationId="{5E4823D2-A436-F29F-65BF-55A7146B9193}"/>
          </ac:spMkLst>
        </pc:spChg>
        <pc:spChg chg="mod">
          <ac:chgData name="Yoel Kortick" userId="167978f5-7f40-4909-85d5-d4149554ad4e" providerId="ADAL" clId="{6546E9CA-C92F-4D2A-A157-5163750FC542}" dt="2024-04-09T05:55:38.058" v="1907" actId="15"/>
          <ac:spMkLst>
            <pc:docMk/>
            <pc:sldMk cId="3001080768" sldId="2147480514"/>
            <ac:spMk id="5" creationId="{A107FB07-6DAD-7749-E5FF-C08FF6A0820B}"/>
          </ac:spMkLst>
        </pc:spChg>
        <pc:picChg chg="add mod">
          <ac:chgData name="Yoel Kortick" userId="167978f5-7f40-4909-85d5-d4149554ad4e" providerId="ADAL" clId="{6546E9CA-C92F-4D2A-A157-5163750FC542}" dt="2024-04-09T05:55:43.088" v="1908" actId="208"/>
          <ac:picMkLst>
            <pc:docMk/>
            <pc:sldMk cId="3001080768" sldId="2147480514"/>
            <ac:picMk id="6" creationId="{268F79AA-435C-81D9-9446-F8169B8E33FD}"/>
          </ac:picMkLst>
        </pc:picChg>
      </pc:sldChg>
      <pc:sldChg chg="addSp mod">
        <pc:chgData name="Yoel Kortick" userId="167978f5-7f40-4909-85d5-d4149554ad4e" providerId="ADAL" clId="{6546E9CA-C92F-4D2A-A157-5163750FC542}" dt="2024-04-09T05:57:18.675" v="1931" actId="11529"/>
        <pc:sldMkLst>
          <pc:docMk/>
          <pc:sldMk cId="3211461348" sldId="2147480519"/>
        </pc:sldMkLst>
        <pc:spChg chg="add">
          <ac:chgData name="Yoel Kortick" userId="167978f5-7f40-4909-85d5-d4149554ad4e" providerId="ADAL" clId="{6546E9CA-C92F-4D2A-A157-5163750FC542}" dt="2024-04-09T05:57:18.675" v="1931" actId="11529"/>
          <ac:spMkLst>
            <pc:docMk/>
            <pc:sldMk cId="3211461348" sldId="2147480519"/>
            <ac:spMk id="2" creationId="{1C7F9B2D-C00A-538D-B3CF-CFAAE021E145}"/>
          </ac:spMkLst>
        </pc:spChg>
      </pc:sldChg>
      <pc:sldChg chg="addSp mod">
        <pc:chgData name="Yoel Kortick" userId="167978f5-7f40-4909-85d5-d4149554ad4e" providerId="ADAL" clId="{6546E9CA-C92F-4D2A-A157-5163750FC542}" dt="2024-04-09T05:56:47.784" v="1930" actId="11529"/>
        <pc:sldMkLst>
          <pc:docMk/>
          <pc:sldMk cId="2186456359" sldId="2147480521"/>
        </pc:sldMkLst>
        <pc:spChg chg="add">
          <ac:chgData name="Yoel Kortick" userId="167978f5-7f40-4909-85d5-d4149554ad4e" providerId="ADAL" clId="{6546E9CA-C92F-4D2A-A157-5163750FC542}" dt="2024-04-09T05:56:47.784" v="1930" actId="11529"/>
          <ac:spMkLst>
            <pc:docMk/>
            <pc:sldMk cId="2186456359" sldId="2147480521"/>
            <ac:spMk id="2" creationId="{2B52C547-7C5B-6087-A52F-AEAF7C909C2F}"/>
          </ac:spMkLst>
        </pc:spChg>
      </pc:sldChg>
    </pc:docChg>
  </pc:docChgLst>
  <pc:docChgLst>
    <pc:chgData name="Yoel Kortick" userId="167978f5-7f40-4909-85d5-d4149554ad4e" providerId="ADAL" clId="{1164F5A3-5FA6-47C6-995A-0FEF66AC05CC}"/>
    <pc:docChg chg="undo redo custSel addSld delSld modSld sldOrd">
      <pc:chgData name="Yoel Kortick" userId="167978f5-7f40-4909-85d5-d4149554ad4e" providerId="ADAL" clId="{1164F5A3-5FA6-47C6-995A-0FEF66AC05CC}" dt="2024-04-04T15:33:33.984" v="6116" actId="6549"/>
      <pc:docMkLst>
        <pc:docMk/>
      </pc:docMkLst>
      <pc:sldChg chg="modSp mod">
        <pc:chgData name="Yoel Kortick" userId="167978f5-7f40-4909-85d5-d4149554ad4e" providerId="ADAL" clId="{1164F5A3-5FA6-47C6-995A-0FEF66AC05CC}" dt="2024-03-31T15:21:16.228" v="5" actId="14100"/>
        <pc:sldMkLst>
          <pc:docMk/>
          <pc:sldMk cId="2609859466" sldId="2147480408"/>
        </pc:sldMkLst>
        <pc:spChg chg="mod">
          <ac:chgData name="Yoel Kortick" userId="167978f5-7f40-4909-85d5-d4149554ad4e" providerId="ADAL" clId="{1164F5A3-5FA6-47C6-995A-0FEF66AC05CC}" dt="2024-03-31T15:21:16.228" v="5" actId="14100"/>
          <ac:spMkLst>
            <pc:docMk/>
            <pc:sldMk cId="2609859466" sldId="2147480408"/>
            <ac:spMk id="2" creationId="{00000000-0000-0000-0000-000000000000}"/>
          </ac:spMkLst>
        </pc:spChg>
      </pc:sldChg>
      <pc:sldChg chg="modSp add mod">
        <pc:chgData name="Yoel Kortick" userId="167978f5-7f40-4909-85d5-d4149554ad4e" providerId="ADAL" clId="{1164F5A3-5FA6-47C6-995A-0FEF66AC05CC}" dt="2024-03-31T16:05:05.229" v="531" actId="33524"/>
        <pc:sldMkLst>
          <pc:docMk/>
          <pc:sldMk cId="1230613315" sldId="2147480416"/>
        </pc:sldMkLst>
        <pc:spChg chg="mod">
          <ac:chgData name="Yoel Kortick" userId="167978f5-7f40-4909-85d5-d4149554ad4e" providerId="ADAL" clId="{1164F5A3-5FA6-47C6-995A-0FEF66AC05CC}" dt="2024-03-31T15:59:10.383" v="140" actId="20577"/>
          <ac:spMkLst>
            <pc:docMk/>
            <pc:sldMk cId="1230613315" sldId="2147480416"/>
            <ac:spMk id="4" creationId="{00000000-0000-0000-0000-000000000000}"/>
          </ac:spMkLst>
        </pc:spChg>
        <pc:spChg chg="mod">
          <ac:chgData name="Yoel Kortick" userId="167978f5-7f40-4909-85d5-d4149554ad4e" providerId="ADAL" clId="{1164F5A3-5FA6-47C6-995A-0FEF66AC05CC}" dt="2024-03-31T16:05:05.229" v="531" actId="33524"/>
          <ac:spMkLst>
            <pc:docMk/>
            <pc:sldMk cId="1230613315" sldId="2147480416"/>
            <ac:spMk id="5" creationId="{00000000-0000-0000-0000-000000000000}"/>
          </ac:spMkLst>
        </pc:spChg>
      </pc:sldChg>
      <pc:sldChg chg="modSp mod ord">
        <pc:chgData name="Yoel Kortick" userId="167978f5-7f40-4909-85d5-d4149554ad4e" providerId="ADAL" clId="{1164F5A3-5FA6-47C6-995A-0FEF66AC05CC}" dt="2024-03-31T15:59:04.208" v="128" actId="20577"/>
        <pc:sldMkLst>
          <pc:docMk/>
          <pc:sldMk cId="3143615500" sldId="2147480418"/>
        </pc:sldMkLst>
        <pc:spChg chg="mod">
          <ac:chgData name="Yoel Kortick" userId="167978f5-7f40-4909-85d5-d4149554ad4e" providerId="ADAL" clId="{1164F5A3-5FA6-47C6-995A-0FEF66AC05CC}" dt="2024-03-31T15:59:04.208" v="128" actId="20577"/>
          <ac:spMkLst>
            <pc:docMk/>
            <pc:sldMk cId="3143615500" sldId="2147480418"/>
            <ac:spMk id="5" creationId="{00000000-0000-0000-0000-000000000000}"/>
          </ac:spMkLst>
        </pc:spChg>
      </pc:sldChg>
      <pc:sldChg chg="modSp mod">
        <pc:chgData name="Yoel Kortick" userId="167978f5-7f40-4909-85d5-d4149554ad4e" providerId="ADAL" clId="{1164F5A3-5FA6-47C6-995A-0FEF66AC05CC}" dt="2024-03-31T15:23:27.551" v="112" actId="20577"/>
        <pc:sldMkLst>
          <pc:docMk/>
          <pc:sldMk cId="2711077615" sldId="2147480430"/>
        </pc:sldMkLst>
        <pc:spChg chg="mod">
          <ac:chgData name="Yoel Kortick" userId="167978f5-7f40-4909-85d5-d4149554ad4e" providerId="ADAL" clId="{1164F5A3-5FA6-47C6-995A-0FEF66AC05CC}" dt="2024-03-31T15:23:27.551" v="112" actId="20577"/>
          <ac:spMkLst>
            <pc:docMk/>
            <pc:sldMk cId="2711077615" sldId="2147480430"/>
            <ac:spMk id="5" creationId="{00000000-0000-0000-0000-000000000000}"/>
          </ac:spMkLst>
        </pc:spChg>
        <pc:spChg chg="mod">
          <ac:chgData name="Yoel Kortick" userId="167978f5-7f40-4909-85d5-d4149554ad4e" providerId="ADAL" clId="{1164F5A3-5FA6-47C6-995A-0FEF66AC05CC}" dt="2024-03-31T15:22:42.343" v="11" actId="20577"/>
          <ac:spMkLst>
            <pc:docMk/>
            <pc:sldMk cId="2711077615" sldId="2147480430"/>
            <ac:spMk id="6" creationId="{00000000-0000-0000-0000-000000000000}"/>
          </ac:spMkLst>
        </pc:spChg>
      </pc:sldChg>
      <pc:sldChg chg="modSp add mod">
        <pc:chgData name="Yoel Kortick" userId="167978f5-7f40-4909-85d5-d4149554ad4e" providerId="ADAL" clId="{1164F5A3-5FA6-47C6-995A-0FEF66AC05CC}" dt="2024-04-04T15:33:33.984" v="6116" actId="6549"/>
        <pc:sldMkLst>
          <pc:docMk/>
          <pc:sldMk cId="3204608016" sldId="2147480431"/>
        </pc:sldMkLst>
        <pc:spChg chg="mod">
          <ac:chgData name="Yoel Kortick" userId="167978f5-7f40-4909-85d5-d4149554ad4e" providerId="ADAL" clId="{1164F5A3-5FA6-47C6-995A-0FEF66AC05CC}" dt="2024-04-04T15:33:33.984" v="6116" actId="6549"/>
          <ac:spMkLst>
            <pc:docMk/>
            <pc:sldMk cId="3204608016" sldId="2147480431"/>
            <ac:spMk id="5" creationId="{4A314F19-41D1-AC77-EC30-418B3549F166}"/>
          </ac:spMkLst>
        </pc:spChg>
      </pc:sldChg>
      <pc:sldChg chg="modSp add mod">
        <pc:chgData name="Yoel Kortick" userId="167978f5-7f40-4909-85d5-d4149554ad4e" providerId="ADAL" clId="{1164F5A3-5FA6-47C6-995A-0FEF66AC05CC}" dt="2024-03-31T16:07:14.386" v="623" actId="14100"/>
        <pc:sldMkLst>
          <pc:docMk/>
          <pc:sldMk cId="3060676145" sldId="2147480432"/>
        </pc:sldMkLst>
        <pc:spChg chg="mod">
          <ac:chgData name="Yoel Kortick" userId="167978f5-7f40-4909-85d5-d4149554ad4e" providerId="ADAL" clId="{1164F5A3-5FA6-47C6-995A-0FEF66AC05CC}" dt="2024-03-31T16:07:14.386" v="623" actId="14100"/>
          <ac:spMkLst>
            <pc:docMk/>
            <pc:sldMk cId="3060676145" sldId="2147480432"/>
            <ac:spMk id="5" creationId="{DD24E5BB-8775-D950-48E3-1A88F065EA4D}"/>
          </ac:spMkLst>
        </pc:spChg>
      </pc:sldChg>
      <pc:sldChg chg="modSp add mod">
        <pc:chgData name="Yoel Kortick" userId="167978f5-7f40-4909-85d5-d4149554ad4e" providerId="ADAL" clId="{1164F5A3-5FA6-47C6-995A-0FEF66AC05CC}" dt="2024-04-04T15:17:05.039" v="5387" actId="33524"/>
        <pc:sldMkLst>
          <pc:docMk/>
          <pc:sldMk cId="4064668745" sldId="2147480433"/>
        </pc:sldMkLst>
        <pc:spChg chg="mod">
          <ac:chgData name="Yoel Kortick" userId="167978f5-7f40-4909-85d5-d4149554ad4e" providerId="ADAL" clId="{1164F5A3-5FA6-47C6-995A-0FEF66AC05CC}" dt="2024-03-31T16:07:24.421" v="654" actId="20577"/>
          <ac:spMkLst>
            <pc:docMk/>
            <pc:sldMk cId="4064668745" sldId="2147480433"/>
            <ac:spMk id="4" creationId="{2708F2A8-1189-630C-97BB-6CC955C5AB94}"/>
          </ac:spMkLst>
        </pc:spChg>
        <pc:spChg chg="mod">
          <ac:chgData name="Yoel Kortick" userId="167978f5-7f40-4909-85d5-d4149554ad4e" providerId="ADAL" clId="{1164F5A3-5FA6-47C6-995A-0FEF66AC05CC}" dt="2024-04-04T15:17:05.039" v="5387" actId="33524"/>
          <ac:spMkLst>
            <pc:docMk/>
            <pc:sldMk cId="4064668745" sldId="2147480433"/>
            <ac:spMk id="5" creationId="{87BD399E-37F1-C966-F9EE-C1846552AB90}"/>
          </ac:spMkLst>
        </pc:spChg>
      </pc:sldChg>
      <pc:sldChg chg="addSp delSp modSp add mod">
        <pc:chgData name="Yoel Kortick" userId="167978f5-7f40-4909-85d5-d4149554ad4e" providerId="ADAL" clId="{1164F5A3-5FA6-47C6-995A-0FEF66AC05CC}" dt="2024-04-01T07:45:42.792" v="2178" actId="208"/>
        <pc:sldMkLst>
          <pc:docMk/>
          <pc:sldMk cId="2453279569" sldId="2147480434"/>
        </pc:sldMkLst>
        <pc:spChg chg="mod">
          <ac:chgData name="Yoel Kortick" userId="167978f5-7f40-4909-85d5-d4149554ad4e" providerId="ADAL" clId="{1164F5A3-5FA6-47C6-995A-0FEF66AC05CC}" dt="2024-03-31T16:07:31.018" v="655"/>
          <ac:spMkLst>
            <pc:docMk/>
            <pc:sldMk cId="2453279569" sldId="2147480434"/>
            <ac:spMk id="4" creationId="{05F8CE86-03AF-54EA-00F9-8418E5ED7670}"/>
          </ac:spMkLst>
        </pc:spChg>
        <pc:spChg chg="mod">
          <ac:chgData name="Yoel Kortick" userId="167978f5-7f40-4909-85d5-d4149554ad4e" providerId="ADAL" clId="{1164F5A3-5FA6-47C6-995A-0FEF66AC05CC}" dt="2024-04-01T07:45:31.867" v="2175" actId="20577"/>
          <ac:spMkLst>
            <pc:docMk/>
            <pc:sldMk cId="2453279569" sldId="2147480434"/>
            <ac:spMk id="5" creationId="{BF26B708-DA44-1244-A08C-C2B31961F480}"/>
          </ac:spMkLst>
        </pc:spChg>
        <pc:spChg chg="add mod">
          <ac:chgData name="Yoel Kortick" userId="167978f5-7f40-4909-85d5-d4149554ad4e" providerId="ADAL" clId="{1164F5A3-5FA6-47C6-995A-0FEF66AC05CC}" dt="2024-04-01T07:45:09.713" v="2078" actId="1035"/>
          <ac:spMkLst>
            <pc:docMk/>
            <pc:sldMk cId="2453279569" sldId="2147480434"/>
            <ac:spMk id="7" creationId="{BD804713-52F0-8ACE-3D23-5B321FC499ED}"/>
          </ac:spMkLst>
        </pc:spChg>
        <pc:spChg chg="add mod">
          <ac:chgData name="Yoel Kortick" userId="167978f5-7f40-4909-85d5-d4149554ad4e" providerId="ADAL" clId="{1164F5A3-5FA6-47C6-995A-0FEF66AC05CC}" dt="2024-04-01T07:45:20.848" v="2159" actId="1036"/>
          <ac:spMkLst>
            <pc:docMk/>
            <pc:sldMk cId="2453279569" sldId="2147480434"/>
            <ac:spMk id="9" creationId="{F2A180F6-EF4C-CC45-6D05-E0A5A7B3D12C}"/>
          </ac:spMkLst>
        </pc:spChg>
        <pc:picChg chg="add del mod">
          <ac:chgData name="Yoel Kortick" userId="167978f5-7f40-4909-85d5-d4149554ad4e" providerId="ADAL" clId="{1164F5A3-5FA6-47C6-995A-0FEF66AC05CC}" dt="2024-04-01T07:44:42.948" v="2048" actId="478"/>
          <ac:picMkLst>
            <pc:docMk/>
            <pc:sldMk cId="2453279569" sldId="2147480434"/>
            <ac:picMk id="6" creationId="{B0A8B46A-8D43-B4F6-53B9-9017BF81F5D9}"/>
          </ac:picMkLst>
        </pc:picChg>
        <pc:picChg chg="add mod ord">
          <ac:chgData name="Yoel Kortick" userId="167978f5-7f40-4909-85d5-d4149554ad4e" providerId="ADAL" clId="{1164F5A3-5FA6-47C6-995A-0FEF66AC05CC}" dt="2024-04-01T07:45:42.792" v="2178" actId="208"/>
          <ac:picMkLst>
            <pc:docMk/>
            <pc:sldMk cId="2453279569" sldId="2147480434"/>
            <ac:picMk id="8" creationId="{106AC52D-55C5-340E-04FF-539EEB928F89}"/>
          </ac:picMkLst>
        </pc:picChg>
      </pc:sldChg>
      <pc:sldChg chg="modSp add mod">
        <pc:chgData name="Yoel Kortick" userId="167978f5-7f40-4909-85d5-d4149554ad4e" providerId="ADAL" clId="{1164F5A3-5FA6-47C6-995A-0FEF66AC05CC}" dt="2024-04-04T15:16:53.578" v="5386" actId="6549"/>
        <pc:sldMkLst>
          <pc:docMk/>
          <pc:sldMk cId="1350919068" sldId="2147480435"/>
        </pc:sldMkLst>
        <pc:spChg chg="mod">
          <ac:chgData name="Yoel Kortick" userId="167978f5-7f40-4909-85d5-d4149554ad4e" providerId="ADAL" clId="{1164F5A3-5FA6-47C6-995A-0FEF66AC05CC}" dt="2024-04-04T15:16:53.578" v="5386" actId="6549"/>
          <ac:spMkLst>
            <pc:docMk/>
            <pc:sldMk cId="1350919068" sldId="2147480435"/>
            <ac:spMk id="5" creationId="{0D7B0398-C511-0178-3DCA-2C080CD826C9}"/>
          </ac:spMkLst>
        </pc:spChg>
      </pc:sldChg>
      <pc:sldChg chg="addSp delSp modSp add mod">
        <pc:chgData name="Yoel Kortick" userId="167978f5-7f40-4909-85d5-d4149554ad4e" providerId="ADAL" clId="{1164F5A3-5FA6-47C6-995A-0FEF66AC05CC}" dt="2024-03-31T16:25:56.569" v="1615" actId="167"/>
        <pc:sldMkLst>
          <pc:docMk/>
          <pc:sldMk cId="2608552247" sldId="2147480436"/>
        </pc:sldMkLst>
        <pc:spChg chg="mod">
          <ac:chgData name="Yoel Kortick" userId="167978f5-7f40-4909-85d5-d4149554ad4e" providerId="ADAL" clId="{1164F5A3-5FA6-47C6-995A-0FEF66AC05CC}" dt="2024-03-31T16:23:44.020" v="1587" actId="20577"/>
          <ac:spMkLst>
            <pc:docMk/>
            <pc:sldMk cId="2608552247" sldId="2147480436"/>
            <ac:spMk id="5" creationId="{8EF02938-5C5A-0C01-CDFA-586F4B3A92CC}"/>
          </ac:spMkLst>
        </pc:spChg>
        <pc:spChg chg="del">
          <ac:chgData name="Yoel Kortick" userId="167978f5-7f40-4909-85d5-d4149554ad4e" providerId="ADAL" clId="{1164F5A3-5FA6-47C6-995A-0FEF66AC05CC}" dt="2024-03-31T16:25:44.825" v="1611" actId="478"/>
          <ac:spMkLst>
            <pc:docMk/>
            <pc:sldMk cId="2608552247" sldId="2147480436"/>
            <ac:spMk id="7" creationId="{BAA43FAE-67DF-2A59-ABEA-7CC3965D5361}"/>
          </ac:spMkLst>
        </pc:spChg>
        <pc:spChg chg="add mod">
          <ac:chgData name="Yoel Kortick" userId="167978f5-7f40-4909-85d5-d4149554ad4e" providerId="ADAL" clId="{1164F5A3-5FA6-47C6-995A-0FEF66AC05CC}" dt="2024-03-31T16:25:49.483" v="1613" actId="1076"/>
          <ac:spMkLst>
            <pc:docMk/>
            <pc:sldMk cId="2608552247" sldId="2147480436"/>
            <ac:spMk id="9" creationId="{140EA06C-59A9-5777-F071-D9FD7CA69954}"/>
          </ac:spMkLst>
        </pc:spChg>
        <pc:picChg chg="del">
          <ac:chgData name="Yoel Kortick" userId="167978f5-7f40-4909-85d5-d4149554ad4e" providerId="ADAL" clId="{1164F5A3-5FA6-47C6-995A-0FEF66AC05CC}" dt="2024-03-31T16:21:36.177" v="1510" actId="478"/>
          <ac:picMkLst>
            <pc:docMk/>
            <pc:sldMk cId="2608552247" sldId="2147480436"/>
            <ac:picMk id="6" creationId="{907854FD-582B-F930-9DA6-38EFFC3B1169}"/>
          </ac:picMkLst>
        </pc:picChg>
        <pc:picChg chg="add del mod">
          <ac:chgData name="Yoel Kortick" userId="167978f5-7f40-4909-85d5-d4149554ad4e" providerId="ADAL" clId="{1164F5A3-5FA6-47C6-995A-0FEF66AC05CC}" dt="2024-03-31T16:25:41.919" v="1610" actId="478"/>
          <ac:picMkLst>
            <pc:docMk/>
            <pc:sldMk cId="2608552247" sldId="2147480436"/>
            <ac:picMk id="8" creationId="{4A7254C7-FDB7-DCAA-138A-438465A0C371}"/>
          </ac:picMkLst>
        </pc:picChg>
        <pc:picChg chg="add mod ord">
          <ac:chgData name="Yoel Kortick" userId="167978f5-7f40-4909-85d5-d4149554ad4e" providerId="ADAL" clId="{1164F5A3-5FA6-47C6-995A-0FEF66AC05CC}" dt="2024-03-31T16:25:56.569" v="1615" actId="167"/>
          <ac:picMkLst>
            <pc:docMk/>
            <pc:sldMk cId="2608552247" sldId="2147480436"/>
            <ac:picMk id="11" creationId="{D6F707C0-1F2D-2412-E6B4-3A7DB314DC7B}"/>
          </ac:picMkLst>
        </pc:picChg>
      </pc:sldChg>
      <pc:sldChg chg="addSp delSp modSp add del mod ord">
        <pc:chgData name="Yoel Kortick" userId="167978f5-7f40-4909-85d5-d4149554ad4e" providerId="ADAL" clId="{1164F5A3-5FA6-47C6-995A-0FEF66AC05CC}" dt="2024-04-01T07:51:28.206" v="2179" actId="47"/>
        <pc:sldMkLst>
          <pc:docMk/>
          <pc:sldMk cId="1073163169" sldId="2147480437"/>
        </pc:sldMkLst>
        <pc:spChg chg="mod">
          <ac:chgData name="Yoel Kortick" userId="167978f5-7f40-4909-85d5-d4149554ad4e" providerId="ADAL" clId="{1164F5A3-5FA6-47C6-995A-0FEF66AC05CC}" dt="2024-03-31T16:26:28.549" v="1616"/>
          <ac:spMkLst>
            <pc:docMk/>
            <pc:sldMk cId="1073163169" sldId="2147480437"/>
            <ac:spMk id="5" creationId="{F0923DD1-1E5C-1F5D-A45A-DA6904FF28E8}"/>
          </ac:spMkLst>
        </pc:spChg>
        <pc:spChg chg="mod">
          <ac:chgData name="Yoel Kortick" userId="167978f5-7f40-4909-85d5-d4149554ad4e" providerId="ADAL" clId="{1164F5A3-5FA6-47C6-995A-0FEF66AC05CC}" dt="2024-03-31T16:27:06.705" v="1621" actId="14100"/>
          <ac:spMkLst>
            <pc:docMk/>
            <pc:sldMk cId="1073163169" sldId="2147480437"/>
            <ac:spMk id="7" creationId="{0EBA7756-C532-B4E8-34D8-E74F88D0CEE4}"/>
          </ac:spMkLst>
        </pc:spChg>
        <pc:spChg chg="del">
          <ac:chgData name="Yoel Kortick" userId="167978f5-7f40-4909-85d5-d4149554ad4e" providerId="ADAL" clId="{1164F5A3-5FA6-47C6-995A-0FEF66AC05CC}" dt="2024-03-31T16:27:00.011" v="1619" actId="478"/>
          <ac:spMkLst>
            <pc:docMk/>
            <pc:sldMk cId="1073163169" sldId="2147480437"/>
            <ac:spMk id="9" creationId="{09E39546-7F80-509D-2E0E-E1229C7BE276}"/>
          </ac:spMkLst>
        </pc:spChg>
        <pc:picChg chg="add mod ord">
          <ac:chgData name="Yoel Kortick" userId="167978f5-7f40-4909-85d5-d4149554ad4e" providerId="ADAL" clId="{1164F5A3-5FA6-47C6-995A-0FEF66AC05CC}" dt="2024-03-31T16:27:08.661" v="1622" actId="208"/>
          <ac:picMkLst>
            <pc:docMk/>
            <pc:sldMk cId="1073163169" sldId="2147480437"/>
            <ac:picMk id="6" creationId="{E2453625-7CF2-1FC1-D19A-79CABBFE05CE}"/>
          </ac:picMkLst>
        </pc:picChg>
        <pc:picChg chg="del">
          <ac:chgData name="Yoel Kortick" userId="167978f5-7f40-4909-85d5-d4149554ad4e" providerId="ADAL" clId="{1164F5A3-5FA6-47C6-995A-0FEF66AC05CC}" dt="2024-03-31T16:26:54.303" v="1617" actId="478"/>
          <ac:picMkLst>
            <pc:docMk/>
            <pc:sldMk cId="1073163169" sldId="2147480437"/>
            <ac:picMk id="8" creationId="{AA8CE38D-78EF-8C2A-BB4D-42DC7E715007}"/>
          </ac:picMkLst>
        </pc:picChg>
      </pc:sldChg>
      <pc:sldChg chg="addSp delSp modSp add mod">
        <pc:chgData name="Yoel Kortick" userId="167978f5-7f40-4909-85d5-d4149554ad4e" providerId="ADAL" clId="{1164F5A3-5FA6-47C6-995A-0FEF66AC05CC}" dt="2024-03-31T16:29:11.923" v="1636" actId="208"/>
        <pc:sldMkLst>
          <pc:docMk/>
          <pc:sldMk cId="3948637291" sldId="2147480438"/>
        </pc:sldMkLst>
        <pc:spChg chg="mod">
          <ac:chgData name="Yoel Kortick" userId="167978f5-7f40-4909-85d5-d4149554ad4e" providerId="ADAL" clId="{1164F5A3-5FA6-47C6-995A-0FEF66AC05CC}" dt="2024-03-31T16:28:33.582" v="1632" actId="20577"/>
          <ac:spMkLst>
            <pc:docMk/>
            <pc:sldMk cId="3948637291" sldId="2147480438"/>
            <ac:spMk id="5" creationId="{A66353ED-B190-8597-CE89-A527AE2654D4}"/>
          </ac:spMkLst>
        </pc:spChg>
        <pc:picChg chg="del">
          <ac:chgData name="Yoel Kortick" userId="167978f5-7f40-4909-85d5-d4149554ad4e" providerId="ADAL" clId="{1164F5A3-5FA6-47C6-995A-0FEF66AC05CC}" dt="2024-03-31T16:29:05.111" v="1633" actId="478"/>
          <ac:picMkLst>
            <pc:docMk/>
            <pc:sldMk cId="3948637291" sldId="2147480438"/>
            <ac:picMk id="6" creationId="{59A6FC59-1B6D-EFE2-58B4-105720B004AF}"/>
          </ac:picMkLst>
        </pc:picChg>
        <pc:picChg chg="add mod ord">
          <ac:chgData name="Yoel Kortick" userId="167978f5-7f40-4909-85d5-d4149554ad4e" providerId="ADAL" clId="{1164F5A3-5FA6-47C6-995A-0FEF66AC05CC}" dt="2024-03-31T16:29:11.923" v="1636" actId="208"/>
          <ac:picMkLst>
            <pc:docMk/>
            <pc:sldMk cId="3948637291" sldId="2147480438"/>
            <ac:picMk id="8" creationId="{B0C89DFC-EB51-FA0C-3263-80D4C8039AA2}"/>
          </ac:picMkLst>
        </pc:picChg>
      </pc:sldChg>
      <pc:sldChg chg="addSp delSp modSp add mod">
        <pc:chgData name="Yoel Kortick" userId="167978f5-7f40-4909-85d5-d4149554ad4e" providerId="ADAL" clId="{1164F5A3-5FA6-47C6-995A-0FEF66AC05CC}" dt="2024-04-01T07:27:01.593" v="2001" actId="20577"/>
        <pc:sldMkLst>
          <pc:docMk/>
          <pc:sldMk cId="1449591007" sldId="2147480439"/>
        </pc:sldMkLst>
        <pc:spChg chg="mod">
          <ac:chgData name="Yoel Kortick" userId="167978f5-7f40-4909-85d5-d4149554ad4e" providerId="ADAL" clId="{1164F5A3-5FA6-47C6-995A-0FEF66AC05CC}" dt="2024-04-01T07:27:01.593" v="2001" actId="20577"/>
          <ac:spMkLst>
            <pc:docMk/>
            <pc:sldMk cId="1449591007" sldId="2147480439"/>
            <ac:spMk id="5" creationId="{7D5D2E50-7D6D-E6B3-DEF8-41EC21487149}"/>
          </ac:spMkLst>
        </pc:spChg>
        <pc:spChg chg="mod">
          <ac:chgData name="Yoel Kortick" userId="167978f5-7f40-4909-85d5-d4149554ad4e" providerId="ADAL" clId="{1164F5A3-5FA6-47C6-995A-0FEF66AC05CC}" dt="2024-03-31T16:33:39.935" v="1726" actId="14100"/>
          <ac:spMkLst>
            <pc:docMk/>
            <pc:sldMk cId="1449591007" sldId="2147480439"/>
            <ac:spMk id="7" creationId="{1DE82C7B-521B-898B-73C6-DEC8B0D8CA43}"/>
          </ac:spMkLst>
        </pc:spChg>
        <pc:picChg chg="add mod ord">
          <ac:chgData name="Yoel Kortick" userId="167978f5-7f40-4909-85d5-d4149554ad4e" providerId="ADAL" clId="{1164F5A3-5FA6-47C6-995A-0FEF66AC05CC}" dt="2024-03-31T16:33:42.505" v="1727" actId="208"/>
          <ac:picMkLst>
            <pc:docMk/>
            <pc:sldMk cId="1449591007" sldId="2147480439"/>
            <ac:picMk id="6" creationId="{A0E8DBDA-9F21-B0DC-4CB6-E1A23A9D8FB1}"/>
          </ac:picMkLst>
        </pc:picChg>
        <pc:picChg chg="del">
          <ac:chgData name="Yoel Kortick" userId="167978f5-7f40-4909-85d5-d4149554ad4e" providerId="ADAL" clId="{1164F5A3-5FA6-47C6-995A-0FEF66AC05CC}" dt="2024-03-31T16:33:32.769" v="1723" actId="478"/>
          <ac:picMkLst>
            <pc:docMk/>
            <pc:sldMk cId="1449591007" sldId="2147480439"/>
            <ac:picMk id="8" creationId="{341E0B58-5DD8-9650-C594-AFD9443C1DFF}"/>
          </ac:picMkLst>
        </pc:picChg>
      </pc:sldChg>
      <pc:sldChg chg="addSp delSp modSp add mod">
        <pc:chgData name="Yoel Kortick" userId="167978f5-7f40-4909-85d5-d4149554ad4e" providerId="ADAL" clId="{1164F5A3-5FA6-47C6-995A-0FEF66AC05CC}" dt="2024-03-31T16:36:28.450" v="1754" actId="208"/>
        <pc:sldMkLst>
          <pc:docMk/>
          <pc:sldMk cId="2935159073" sldId="2147480440"/>
        </pc:sldMkLst>
        <pc:spChg chg="mod">
          <ac:chgData name="Yoel Kortick" userId="167978f5-7f40-4909-85d5-d4149554ad4e" providerId="ADAL" clId="{1164F5A3-5FA6-47C6-995A-0FEF66AC05CC}" dt="2024-03-31T16:35:54.716" v="1750" actId="20577"/>
          <ac:spMkLst>
            <pc:docMk/>
            <pc:sldMk cId="2935159073" sldId="2147480440"/>
            <ac:spMk id="5" creationId="{07FFAB51-13DB-F137-5481-0AEEAD9303FF}"/>
          </ac:spMkLst>
        </pc:spChg>
        <pc:picChg chg="del">
          <ac:chgData name="Yoel Kortick" userId="167978f5-7f40-4909-85d5-d4149554ad4e" providerId="ADAL" clId="{1164F5A3-5FA6-47C6-995A-0FEF66AC05CC}" dt="2024-03-31T16:36:20.940" v="1751" actId="478"/>
          <ac:picMkLst>
            <pc:docMk/>
            <pc:sldMk cId="2935159073" sldId="2147480440"/>
            <ac:picMk id="6" creationId="{59F99011-8978-5B6B-9888-0DA624A0BE65}"/>
          </ac:picMkLst>
        </pc:picChg>
        <pc:picChg chg="add mod ord">
          <ac:chgData name="Yoel Kortick" userId="167978f5-7f40-4909-85d5-d4149554ad4e" providerId="ADAL" clId="{1164F5A3-5FA6-47C6-995A-0FEF66AC05CC}" dt="2024-03-31T16:36:28.450" v="1754" actId="208"/>
          <ac:picMkLst>
            <pc:docMk/>
            <pc:sldMk cId="2935159073" sldId="2147480440"/>
            <ac:picMk id="8" creationId="{A60C90FE-DD3A-C1D6-89C1-1560417F760C}"/>
          </ac:picMkLst>
        </pc:picChg>
      </pc:sldChg>
      <pc:sldChg chg="addSp delSp modSp add mod">
        <pc:chgData name="Yoel Kortick" userId="167978f5-7f40-4909-85d5-d4149554ad4e" providerId="ADAL" clId="{1164F5A3-5FA6-47C6-995A-0FEF66AC05CC}" dt="2024-04-01T07:28:18.191" v="2007" actId="20577"/>
        <pc:sldMkLst>
          <pc:docMk/>
          <pc:sldMk cId="3355459109" sldId="2147480441"/>
        </pc:sldMkLst>
        <pc:spChg chg="mod">
          <ac:chgData name="Yoel Kortick" userId="167978f5-7f40-4909-85d5-d4149554ad4e" providerId="ADAL" clId="{1164F5A3-5FA6-47C6-995A-0FEF66AC05CC}" dt="2024-04-01T07:28:18.191" v="2007" actId="20577"/>
          <ac:spMkLst>
            <pc:docMk/>
            <pc:sldMk cId="3355459109" sldId="2147480441"/>
            <ac:spMk id="5" creationId="{DA7B7FA9-B01D-0EE1-75AE-517E14980415}"/>
          </ac:spMkLst>
        </pc:spChg>
        <pc:spChg chg="del">
          <ac:chgData name="Yoel Kortick" userId="167978f5-7f40-4909-85d5-d4149554ad4e" providerId="ADAL" clId="{1164F5A3-5FA6-47C6-995A-0FEF66AC05CC}" dt="2024-03-31T16:37:01.318" v="1756" actId="478"/>
          <ac:spMkLst>
            <pc:docMk/>
            <pc:sldMk cId="3355459109" sldId="2147480441"/>
            <ac:spMk id="7" creationId="{41EB7F8E-5C5C-D04C-5141-A29BE6203147}"/>
          </ac:spMkLst>
        </pc:spChg>
        <pc:spChg chg="add mod">
          <ac:chgData name="Yoel Kortick" userId="167978f5-7f40-4909-85d5-d4149554ad4e" providerId="ADAL" clId="{1164F5A3-5FA6-47C6-995A-0FEF66AC05CC}" dt="2024-03-31T16:37:56.721" v="1776"/>
          <ac:spMkLst>
            <pc:docMk/>
            <pc:sldMk cId="3355459109" sldId="2147480441"/>
            <ac:spMk id="11" creationId="{05BBFD89-28F2-6DBA-B9A5-1DB64B5E619A}"/>
          </ac:spMkLst>
        </pc:spChg>
        <pc:picChg chg="del">
          <ac:chgData name="Yoel Kortick" userId="167978f5-7f40-4909-85d5-d4149554ad4e" providerId="ADAL" clId="{1164F5A3-5FA6-47C6-995A-0FEF66AC05CC}" dt="2024-03-31T16:37:06.351" v="1759" actId="478"/>
          <ac:picMkLst>
            <pc:docMk/>
            <pc:sldMk cId="3355459109" sldId="2147480441"/>
            <ac:picMk id="6" creationId="{2961A6AE-B9E4-80C7-961A-5C8563EA3136}"/>
          </ac:picMkLst>
        </pc:picChg>
        <pc:picChg chg="add del">
          <ac:chgData name="Yoel Kortick" userId="167978f5-7f40-4909-85d5-d4149554ad4e" providerId="ADAL" clId="{1164F5A3-5FA6-47C6-995A-0FEF66AC05CC}" dt="2024-03-31T16:37:04.512" v="1758" actId="22"/>
          <ac:picMkLst>
            <pc:docMk/>
            <pc:sldMk cId="3355459109" sldId="2147480441"/>
            <ac:picMk id="8" creationId="{E2369FD2-02A6-FE56-B84A-D8C3DA429863}"/>
          </ac:picMkLst>
        </pc:picChg>
        <pc:picChg chg="add mod ord">
          <ac:chgData name="Yoel Kortick" userId="167978f5-7f40-4909-85d5-d4149554ad4e" providerId="ADAL" clId="{1164F5A3-5FA6-47C6-995A-0FEF66AC05CC}" dt="2024-03-31T16:37:49.360" v="1775" actId="167"/>
          <ac:picMkLst>
            <pc:docMk/>
            <pc:sldMk cId="3355459109" sldId="2147480441"/>
            <ac:picMk id="10" creationId="{2C697CC7-FD0C-0AC1-676E-321CE6EFFFC0}"/>
          </ac:picMkLst>
        </pc:picChg>
      </pc:sldChg>
      <pc:sldChg chg="addSp delSp modSp add mod">
        <pc:chgData name="Yoel Kortick" userId="167978f5-7f40-4909-85d5-d4149554ad4e" providerId="ADAL" clId="{1164F5A3-5FA6-47C6-995A-0FEF66AC05CC}" dt="2024-04-01T07:32:32.897" v="2015" actId="14100"/>
        <pc:sldMkLst>
          <pc:docMk/>
          <pc:sldMk cId="1829130507" sldId="2147480442"/>
        </pc:sldMkLst>
        <pc:spChg chg="mod">
          <ac:chgData name="Yoel Kortick" userId="167978f5-7f40-4909-85d5-d4149554ad4e" providerId="ADAL" clId="{1164F5A3-5FA6-47C6-995A-0FEF66AC05CC}" dt="2024-04-01T07:32:32.897" v="2015" actId="14100"/>
          <ac:spMkLst>
            <pc:docMk/>
            <pc:sldMk cId="1829130507" sldId="2147480442"/>
            <ac:spMk id="5" creationId="{2E6F366C-DE0A-DE80-153F-B63E67C49736}"/>
          </ac:spMkLst>
        </pc:spChg>
        <pc:spChg chg="mod">
          <ac:chgData name="Yoel Kortick" userId="167978f5-7f40-4909-85d5-d4149554ad4e" providerId="ADAL" clId="{1164F5A3-5FA6-47C6-995A-0FEF66AC05CC}" dt="2024-03-31T16:51:31.975" v="1796" actId="1035"/>
          <ac:spMkLst>
            <pc:docMk/>
            <pc:sldMk cId="1829130507" sldId="2147480442"/>
            <ac:spMk id="11" creationId="{147D4E7A-9D09-BF09-24F0-867B763E6FCF}"/>
          </ac:spMkLst>
        </pc:spChg>
        <pc:picChg chg="add mod ord">
          <ac:chgData name="Yoel Kortick" userId="167978f5-7f40-4909-85d5-d4149554ad4e" providerId="ADAL" clId="{1164F5A3-5FA6-47C6-995A-0FEF66AC05CC}" dt="2024-03-31T16:51:34.627" v="1797" actId="208"/>
          <ac:picMkLst>
            <pc:docMk/>
            <pc:sldMk cId="1829130507" sldId="2147480442"/>
            <ac:picMk id="6" creationId="{A46B8FEB-6BA5-0445-5F3D-EBCC15F91377}"/>
          </ac:picMkLst>
        </pc:picChg>
        <pc:picChg chg="del">
          <ac:chgData name="Yoel Kortick" userId="167978f5-7f40-4909-85d5-d4149554ad4e" providerId="ADAL" clId="{1164F5A3-5FA6-47C6-995A-0FEF66AC05CC}" dt="2024-03-31T16:51:21.721" v="1789" actId="478"/>
          <ac:picMkLst>
            <pc:docMk/>
            <pc:sldMk cId="1829130507" sldId="2147480442"/>
            <ac:picMk id="10" creationId="{2F8DE319-C8F3-7F24-59F5-3282BB147785}"/>
          </ac:picMkLst>
        </pc:picChg>
      </pc:sldChg>
      <pc:sldChg chg="addSp delSp modSp add mod">
        <pc:chgData name="Yoel Kortick" userId="167978f5-7f40-4909-85d5-d4149554ad4e" providerId="ADAL" clId="{1164F5A3-5FA6-47C6-995A-0FEF66AC05CC}" dt="2024-03-31T16:59:12.973" v="1834" actId="14100"/>
        <pc:sldMkLst>
          <pc:docMk/>
          <pc:sldMk cId="3757970247" sldId="2147480443"/>
        </pc:sldMkLst>
        <pc:spChg chg="mod">
          <ac:chgData name="Yoel Kortick" userId="167978f5-7f40-4909-85d5-d4149554ad4e" providerId="ADAL" clId="{1164F5A3-5FA6-47C6-995A-0FEF66AC05CC}" dt="2024-03-31T16:59:12.973" v="1834" actId="14100"/>
          <ac:spMkLst>
            <pc:docMk/>
            <pc:sldMk cId="3757970247" sldId="2147480443"/>
            <ac:spMk id="5" creationId="{23090F66-6041-795B-5712-050A8B52602E}"/>
          </ac:spMkLst>
        </pc:spChg>
        <pc:spChg chg="mod">
          <ac:chgData name="Yoel Kortick" userId="167978f5-7f40-4909-85d5-d4149554ad4e" providerId="ADAL" clId="{1164F5A3-5FA6-47C6-995A-0FEF66AC05CC}" dt="2024-03-31T16:55:13.919" v="1816" actId="1035"/>
          <ac:spMkLst>
            <pc:docMk/>
            <pc:sldMk cId="3757970247" sldId="2147480443"/>
            <ac:spMk id="11" creationId="{3764E2CC-928B-B23E-C625-1F27778EDADD}"/>
          </ac:spMkLst>
        </pc:spChg>
        <pc:picChg chg="del">
          <ac:chgData name="Yoel Kortick" userId="167978f5-7f40-4909-85d5-d4149554ad4e" providerId="ADAL" clId="{1164F5A3-5FA6-47C6-995A-0FEF66AC05CC}" dt="2024-03-31T16:55:04.477" v="1810" actId="478"/>
          <ac:picMkLst>
            <pc:docMk/>
            <pc:sldMk cId="3757970247" sldId="2147480443"/>
            <ac:picMk id="6" creationId="{40004334-5C7D-C45C-65C1-73018884E044}"/>
          </ac:picMkLst>
        </pc:picChg>
        <pc:picChg chg="add mod ord">
          <ac:chgData name="Yoel Kortick" userId="167978f5-7f40-4909-85d5-d4149554ad4e" providerId="ADAL" clId="{1164F5A3-5FA6-47C6-995A-0FEF66AC05CC}" dt="2024-03-31T16:55:16.456" v="1817" actId="208"/>
          <ac:picMkLst>
            <pc:docMk/>
            <pc:sldMk cId="3757970247" sldId="2147480443"/>
            <ac:picMk id="7" creationId="{3A524CDA-69F1-707D-872C-DC057B083CBD}"/>
          </ac:picMkLst>
        </pc:picChg>
      </pc:sldChg>
      <pc:sldChg chg="addSp delSp modSp add mod">
        <pc:chgData name="Yoel Kortick" userId="167978f5-7f40-4909-85d5-d4149554ad4e" providerId="ADAL" clId="{1164F5A3-5FA6-47C6-995A-0FEF66AC05CC}" dt="2024-04-04T15:27:26.085" v="5425" actId="20578"/>
        <pc:sldMkLst>
          <pc:docMk/>
          <pc:sldMk cId="974707402" sldId="2147480444"/>
        </pc:sldMkLst>
        <pc:spChg chg="mod">
          <ac:chgData name="Yoel Kortick" userId="167978f5-7f40-4909-85d5-d4149554ad4e" providerId="ADAL" clId="{1164F5A3-5FA6-47C6-995A-0FEF66AC05CC}" dt="2024-04-04T15:27:26.085" v="5425" actId="20578"/>
          <ac:spMkLst>
            <pc:docMk/>
            <pc:sldMk cId="974707402" sldId="2147480444"/>
            <ac:spMk id="5" creationId="{14A9B477-59E5-0F6E-B2D7-5D73043D5B5A}"/>
          </ac:spMkLst>
        </pc:spChg>
        <pc:picChg chg="add mod ord">
          <ac:chgData name="Yoel Kortick" userId="167978f5-7f40-4909-85d5-d4149554ad4e" providerId="ADAL" clId="{1164F5A3-5FA6-47C6-995A-0FEF66AC05CC}" dt="2024-03-31T17:00:28.607" v="1868" actId="208"/>
          <ac:picMkLst>
            <pc:docMk/>
            <pc:sldMk cId="974707402" sldId="2147480444"/>
            <ac:picMk id="6" creationId="{328C9E4C-53F8-9E13-A210-4AA37AAA756F}"/>
          </ac:picMkLst>
        </pc:picChg>
        <pc:picChg chg="del">
          <ac:chgData name="Yoel Kortick" userId="167978f5-7f40-4909-85d5-d4149554ad4e" providerId="ADAL" clId="{1164F5A3-5FA6-47C6-995A-0FEF66AC05CC}" dt="2024-03-31T16:59:55.993" v="1836" actId="478"/>
          <ac:picMkLst>
            <pc:docMk/>
            <pc:sldMk cId="974707402" sldId="2147480444"/>
            <ac:picMk id="7" creationId="{4A298316-3BC2-B145-6CA0-605193CB8FAB}"/>
          </ac:picMkLst>
        </pc:picChg>
      </pc:sldChg>
      <pc:sldChg chg="addSp delSp modSp add mod">
        <pc:chgData name="Yoel Kortick" userId="167978f5-7f40-4909-85d5-d4149554ad4e" providerId="ADAL" clId="{1164F5A3-5FA6-47C6-995A-0FEF66AC05CC}" dt="2024-03-31T17:02:03.163" v="1887" actId="20577"/>
        <pc:sldMkLst>
          <pc:docMk/>
          <pc:sldMk cId="822388687" sldId="2147480445"/>
        </pc:sldMkLst>
        <pc:spChg chg="mod">
          <ac:chgData name="Yoel Kortick" userId="167978f5-7f40-4909-85d5-d4149554ad4e" providerId="ADAL" clId="{1164F5A3-5FA6-47C6-995A-0FEF66AC05CC}" dt="2024-03-31T17:02:03.163" v="1887" actId="20577"/>
          <ac:spMkLst>
            <pc:docMk/>
            <pc:sldMk cId="822388687" sldId="2147480445"/>
            <ac:spMk id="5" creationId="{17EB12E2-6CF9-2475-8D6F-49ABF0106E65}"/>
          </ac:spMkLst>
        </pc:spChg>
        <pc:spChg chg="mod">
          <ac:chgData name="Yoel Kortick" userId="167978f5-7f40-4909-85d5-d4149554ad4e" providerId="ADAL" clId="{1164F5A3-5FA6-47C6-995A-0FEF66AC05CC}" dt="2024-03-31T17:01:17.468" v="1874" actId="14100"/>
          <ac:spMkLst>
            <pc:docMk/>
            <pc:sldMk cId="822388687" sldId="2147480445"/>
            <ac:spMk id="11" creationId="{CBE17631-FA23-4693-FE90-B769A459B9DC}"/>
          </ac:spMkLst>
        </pc:spChg>
        <pc:picChg chg="del">
          <ac:chgData name="Yoel Kortick" userId="167978f5-7f40-4909-85d5-d4149554ad4e" providerId="ADAL" clId="{1164F5A3-5FA6-47C6-995A-0FEF66AC05CC}" dt="2024-03-31T17:01:05.400" v="1870" actId="478"/>
          <ac:picMkLst>
            <pc:docMk/>
            <pc:sldMk cId="822388687" sldId="2147480445"/>
            <ac:picMk id="6" creationId="{ADD74D79-4CD5-BCE0-5D6E-B78E6032D3AF}"/>
          </ac:picMkLst>
        </pc:picChg>
        <pc:picChg chg="add mod ord">
          <ac:chgData name="Yoel Kortick" userId="167978f5-7f40-4909-85d5-d4149554ad4e" providerId="ADAL" clId="{1164F5A3-5FA6-47C6-995A-0FEF66AC05CC}" dt="2024-03-31T17:01:20.056" v="1875" actId="208"/>
          <ac:picMkLst>
            <pc:docMk/>
            <pc:sldMk cId="822388687" sldId="2147480445"/>
            <ac:picMk id="7" creationId="{9934E6F4-A379-9757-156B-01CF5D952EAE}"/>
          </ac:picMkLst>
        </pc:picChg>
      </pc:sldChg>
      <pc:sldChg chg="modSp add mod">
        <pc:chgData name="Yoel Kortick" userId="167978f5-7f40-4909-85d5-d4149554ad4e" providerId="ADAL" clId="{1164F5A3-5FA6-47C6-995A-0FEF66AC05CC}" dt="2024-04-01T07:13:47.981" v="1915" actId="20577"/>
        <pc:sldMkLst>
          <pc:docMk/>
          <pc:sldMk cId="82115264" sldId="2147480446"/>
        </pc:sldMkLst>
        <pc:spChg chg="mod">
          <ac:chgData name="Yoel Kortick" userId="167978f5-7f40-4909-85d5-d4149554ad4e" providerId="ADAL" clId="{1164F5A3-5FA6-47C6-995A-0FEF66AC05CC}" dt="2024-04-01T07:13:47.981" v="1915" actId="20577"/>
          <ac:spMkLst>
            <pc:docMk/>
            <pc:sldMk cId="82115264" sldId="2147480446"/>
            <ac:spMk id="5" creationId="{FC0E8746-9DB1-962C-9547-305F48D93F50}"/>
          </ac:spMkLst>
        </pc:spChg>
      </pc:sldChg>
      <pc:sldChg chg="modSp add mod">
        <pc:chgData name="Yoel Kortick" userId="167978f5-7f40-4909-85d5-d4149554ad4e" providerId="ADAL" clId="{1164F5A3-5FA6-47C6-995A-0FEF66AC05CC}" dt="2024-04-04T14:27:11.595" v="3152" actId="313"/>
        <pc:sldMkLst>
          <pc:docMk/>
          <pc:sldMk cId="3643643754" sldId="2147480447"/>
        </pc:sldMkLst>
        <pc:spChg chg="mod">
          <ac:chgData name="Yoel Kortick" userId="167978f5-7f40-4909-85d5-d4149554ad4e" providerId="ADAL" clId="{1164F5A3-5FA6-47C6-995A-0FEF66AC05CC}" dt="2024-04-01T07:13:57.947" v="1917" actId="20577"/>
          <ac:spMkLst>
            <pc:docMk/>
            <pc:sldMk cId="3643643754" sldId="2147480447"/>
            <ac:spMk id="4" creationId="{24EE6FED-C808-6A77-6E8D-8782D115DE51}"/>
          </ac:spMkLst>
        </pc:spChg>
        <pc:spChg chg="mod">
          <ac:chgData name="Yoel Kortick" userId="167978f5-7f40-4909-85d5-d4149554ad4e" providerId="ADAL" clId="{1164F5A3-5FA6-47C6-995A-0FEF66AC05CC}" dt="2024-04-04T14:27:11.595" v="3152" actId="313"/>
          <ac:spMkLst>
            <pc:docMk/>
            <pc:sldMk cId="3643643754" sldId="2147480447"/>
            <ac:spMk id="5" creationId="{32EF9CC5-423E-6483-54B4-8E2E9D201178}"/>
          </ac:spMkLst>
        </pc:spChg>
      </pc:sldChg>
      <pc:sldChg chg="addSp delSp modSp add mod">
        <pc:chgData name="Yoel Kortick" userId="167978f5-7f40-4909-85d5-d4149554ad4e" providerId="ADAL" clId="{1164F5A3-5FA6-47C6-995A-0FEF66AC05CC}" dt="2024-04-01T08:08:18.591" v="2764" actId="14100"/>
        <pc:sldMkLst>
          <pc:docMk/>
          <pc:sldMk cId="1078695059" sldId="2147480448"/>
        </pc:sldMkLst>
        <pc:spChg chg="del">
          <ac:chgData name="Yoel Kortick" userId="167978f5-7f40-4909-85d5-d4149554ad4e" providerId="ADAL" clId="{1164F5A3-5FA6-47C6-995A-0FEF66AC05CC}" dt="2024-04-01T07:23:45.530" v="1947" actId="478"/>
          <ac:spMkLst>
            <pc:docMk/>
            <pc:sldMk cId="1078695059" sldId="2147480448"/>
            <ac:spMk id="5" creationId="{FF73BFA1-7410-D365-9A11-185972F40461}"/>
          </ac:spMkLst>
        </pc:spChg>
        <pc:spChg chg="add del mod">
          <ac:chgData name="Yoel Kortick" userId="167978f5-7f40-4909-85d5-d4149554ad4e" providerId="ADAL" clId="{1164F5A3-5FA6-47C6-995A-0FEF66AC05CC}" dt="2024-04-01T07:23:46.345" v="1948" actId="478"/>
          <ac:spMkLst>
            <pc:docMk/>
            <pc:sldMk cId="1078695059" sldId="2147480448"/>
            <ac:spMk id="6" creationId="{C314AEB3-9083-FB1A-DF08-839EF853C61D}"/>
          </ac:spMkLst>
        </pc:spChg>
        <pc:spChg chg="del">
          <ac:chgData name="Yoel Kortick" userId="167978f5-7f40-4909-85d5-d4149554ad4e" providerId="ADAL" clId="{1164F5A3-5FA6-47C6-995A-0FEF66AC05CC}" dt="2024-04-01T07:23:42.655" v="1946" actId="478"/>
          <ac:spMkLst>
            <pc:docMk/>
            <pc:sldMk cId="1078695059" sldId="2147480448"/>
            <ac:spMk id="7" creationId="{36A6200C-B73D-A8D0-5782-A6C000772676}"/>
          </ac:spMkLst>
        </pc:spChg>
        <pc:spChg chg="add mod">
          <ac:chgData name="Yoel Kortick" userId="167978f5-7f40-4909-85d5-d4149554ad4e" providerId="ADAL" clId="{1164F5A3-5FA6-47C6-995A-0FEF66AC05CC}" dt="2024-04-01T08:01:59.567" v="2526" actId="404"/>
          <ac:spMkLst>
            <pc:docMk/>
            <pc:sldMk cId="1078695059" sldId="2147480448"/>
            <ac:spMk id="17" creationId="{FCA5F662-7AFF-DE3C-AF4B-8910CBD5570C}"/>
          </ac:spMkLst>
        </pc:spChg>
        <pc:spChg chg="add mod">
          <ac:chgData name="Yoel Kortick" userId="167978f5-7f40-4909-85d5-d4149554ad4e" providerId="ADAL" clId="{1164F5A3-5FA6-47C6-995A-0FEF66AC05CC}" dt="2024-04-01T08:01:59.567" v="2526" actId="404"/>
          <ac:spMkLst>
            <pc:docMk/>
            <pc:sldMk cId="1078695059" sldId="2147480448"/>
            <ac:spMk id="27" creationId="{50D776FC-CDC4-DE40-1AB4-10247DA22CF0}"/>
          </ac:spMkLst>
        </pc:spChg>
        <pc:spChg chg="add mod">
          <ac:chgData name="Yoel Kortick" userId="167978f5-7f40-4909-85d5-d4149554ad4e" providerId="ADAL" clId="{1164F5A3-5FA6-47C6-995A-0FEF66AC05CC}" dt="2024-04-01T08:01:59.567" v="2526" actId="404"/>
          <ac:spMkLst>
            <pc:docMk/>
            <pc:sldMk cId="1078695059" sldId="2147480448"/>
            <ac:spMk id="43" creationId="{72DEB738-E099-4E0B-5418-C6674AD3FEB6}"/>
          </ac:spMkLst>
        </pc:spChg>
        <pc:spChg chg="add mod">
          <ac:chgData name="Yoel Kortick" userId="167978f5-7f40-4909-85d5-d4149554ad4e" providerId="ADAL" clId="{1164F5A3-5FA6-47C6-995A-0FEF66AC05CC}" dt="2024-04-01T08:01:59.567" v="2526" actId="404"/>
          <ac:spMkLst>
            <pc:docMk/>
            <pc:sldMk cId="1078695059" sldId="2147480448"/>
            <ac:spMk id="46" creationId="{18663E14-EFE2-8B85-22CA-7B8BDDE31105}"/>
          </ac:spMkLst>
        </pc:spChg>
        <pc:spChg chg="add mod">
          <ac:chgData name="Yoel Kortick" userId="167978f5-7f40-4909-85d5-d4149554ad4e" providerId="ADAL" clId="{1164F5A3-5FA6-47C6-995A-0FEF66AC05CC}" dt="2024-04-01T08:01:59.567" v="2526" actId="404"/>
          <ac:spMkLst>
            <pc:docMk/>
            <pc:sldMk cId="1078695059" sldId="2147480448"/>
            <ac:spMk id="49" creationId="{35054B0B-6CCA-7F73-B73C-CB8E071F93C7}"/>
          </ac:spMkLst>
        </pc:spChg>
        <pc:spChg chg="add mod">
          <ac:chgData name="Yoel Kortick" userId="167978f5-7f40-4909-85d5-d4149554ad4e" providerId="ADAL" clId="{1164F5A3-5FA6-47C6-995A-0FEF66AC05CC}" dt="2024-04-01T08:02:24.570" v="2529" actId="14100"/>
          <ac:spMkLst>
            <pc:docMk/>
            <pc:sldMk cId="1078695059" sldId="2147480448"/>
            <ac:spMk id="60" creationId="{69A9AC49-3D85-27EA-17A1-99AF2FC38A46}"/>
          </ac:spMkLst>
        </pc:spChg>
        <pc:spChg chg="add mod">
          <ac:chgData name="Yoel Kortick" userId="167978f5-7f40-4909-85d5-d4149554ad4e" providerId="ADAL" clId="{1164F5A3-5FA6-47C6-995A-0FEF66AC05CC}" dt="2024-04-01T08:05:11.691" v="2542" actId="14100"/>
          <ac:spMkLst>
            <pc:docMk/>
            <pc:sldMk cId="1078695059" sldId="2147480448"/>
            <ac:spMk id="63" creationId="{C2284A0D-1AA9-0F22-6133-02F9D8F3E3F0}"/>
          </ac:spMkLst>
        </pc:spChg>
        <pc:spChg chg="add mod">
          <ac:chgData name="Yoel Kortick" userId="167978f5-7f40-4909-85d5-d4149554ad4e" providerId="ADAL" clId="{1164F5A3-5FA6-47C6-995A-0FEF66AC05CC}" dt="2024-04-01T08:08:08.523" v="2761" actId="404"/>
          <ac:spMkLst>
            <pc:docMk/>
            <pc:sldMk cId="1078695059" sldId="2147480448"/>
            <ac:spMk id="68" creationId="{EE0D5A8D-5BD6-2756-E9E7-42CACE9244EC}"/>
          </ac:spMkLst>
        </pc:spChg>
        <pc:spChg chg="add mod">
          <ac:chgData name="Yoel Kortick" userId="167978f5-7f40-4909-85d5-d4149554ad4e" providerId="ADAL" clId="{1164F5A3-5FA6-47C6-995A-0FEF66AC05CC}" dt="2024-04-01T08:06:59.712" v="2669" actId="14100"/>
          <ac:spMkLst>
            <pc:docMk/>
            <pc:sldMk cId="1078695059" sldId="2147480448"/>
            <ac:spMk id="77" creationId="{63E35FD1-09D3-0F66-98A8-A0FD80BDFABA}"/>
          </ac:spMkLst>
        </pc:spChg>
        <pc:spChg chg="add mod">
          <ac:chgData name="Yoel Kortick" userId="167978f5-7f40-4909-85d5-d4149554ad4e" providerId="ADAL" clId="{1164F5A3-5FA6-47C6-995A-0FEF66AC05CC}" dt="2024-04-01T08:08:18.591" v="2764" actId="14100"/>
          <ac:spMkLst>
            <pc:docMk/>
            <pc:sldMk cId="1078695059" sldId="2147480448"/>
            <ac:spMk id="81" creationId="{8C27C867-C715-1CC5-ACDA-404C70372786}"/>
          </ac:spMkLst>
        </pc:spChg>
        <pc:picChg chg="del">
          <ac:chgData name="Yoel Kortick" userId="167978f5-7f40-4909-85d5-d4149554ad4e" providerId="ADAL" clId="{1164F5A3-5FA6-47C6-995A-0FEF66AC05CC}" dt="2024-04-01T07:23:42.655" v="1946" actId="478"/>
          <ac:picMkLst>
            <pc:docMk/>
            <pc:sldMk cId="1078695059" sldId="2147480448"/>
            <ac:picMk id="8" creationId="{831924B4-41E7-5ABE-EFB1-D6A4ABD63773}"/>
          </ac:picMkLst>
        </pc:picChg>
        <pc:picChg chg="add del mod">
          <ac:chgData name="Yoel Kortick" userId="167978f5-7f40-4909-85d5-d4149554ad4e" providerId="ADAL" clId="{1164F5A3-5FA6-47C6-995A-0FEF66AC05CC}" dt="2024-04-01T07:42:05.132" v="2023" actId="478"/>
          <ac:picMkLst>
            <pc:docMk/>
            <pc:sldMk cId="1078695059" sldId="2147480448"/>
            <ac:picMk id="10" creationId="{3FB1C23A-4D80-50A3-094D-29BF67DE3BA4}"/>
          </ac:picMkLst>
        </pc:picChg>
        <pc:picChg chg="add mod ord">
          <ac:chgData name="Yoel Kortick" userId="167978f5-7f40-4909-85d5-d4149554ad4e" providerId="ADAL" clId="{1164F5A3-5FA6-47C6-995A-0FEF66AC05CC}" dt="2024-04-01T07:57:15.926" v="2452" actId="208"/>
          <ac:picMkLst>
            <pc:docMk/>
            <pc:sldMk cId="1078695059" sldId="2147480448"/>
            <ac:picMk id="15" creationId="{1FBEBE8D-6762-C4CF-6A39-6BA2D14E2B52}"/>
          </ac:picMkLst>
        </pc:picChg>
        <pc:cxnChg chg="add mod">
          <ac:chgData name="Yoel Kortick" userId="167978f5-7f40-4909-85d5-d4149554ad4e" providerId="ADAL" clId="{1164F5A3-5FA6-47C6-995A-0FEF66AC05CC}" dt="2024-04-01T07:54:47.446" v="2436" actId="14100"/>
          <ac:cxnSpMkLst>
            <pc:docMk/>
            <pc:sldMk cId="1078695059" sldId="2147480448"/>
            <ac:cxnSpMk id="12" creationId="{3415C4AB-12A4-9996-395C-E2EB9FE63BDF}"/>
          </ac:cxnSpMkLst>
        </pc:cxnChg>
        <pc:cxnChg chg="add mod">
          <ac:chgData name="Yoel Kortick" userId="167978f5-7f40-4909-85d5-d4149554ad4e" providerId="ADAL" clId="{1164F5A3-5FA6-47C6-995A-0FEF66AC05CC}" dt="2024-04-01T07:54:16.480" v="2360" actId="14100"/>
          <ac:cxnSpMkLst>
            <pc:docMk/>
            <pc:sldMk cId="1078695059" sldId="2147480448"/>
            <ac:cxnSpMk id="13" creationId="{459B72D0-3F74-66C9-8D35-A9E8F4D64347}"/>
          </ac:cxnSpMkLst>
        </pc:cxnChg>
        <pc:cxnChg chg="add mod">
          <ac:chgData name="Yoel Kortick" userId="167978f5-7f40-4909-85d5-d4149554ad4e" providerId="ADAL" clId="{1164F5A3-5FA6-47C6-995A-0FEF66AC05CC}" dt="2024-04-01T07:52:31.882" v="2195"/>
          <ac:cxnSpMkLst>
            <pc:docMk/>
            <pc:sldMk cId="1078695059" sldId="2147480448"/>
            <ac:cxnSpMk id="21" creationId="{BC1F8F02-F65D-B69E-B752-494419E2906E}"/>
          </ac:cxnSpMkLst>
        </pc:cxnChg>
        <pc:cxnChg chg="add mod">
          <ac:chgData name="Yoel Kortick" userId="167978f5-7f40-4909-85d5-d4149554ad4e" providerId="ADAL" clId="{1164F5A3-5FA6-47C6-995A-0FEF66AC05CC}" dt="2024-04-01T07:52:35.642" v="2196" actId="571"/>
          <ac:cxnSpMkLst>
            <pc:docMk/>
            <pc:sldMk cId="1078695059" sldId="2147480448"/>
            <ac:cxnSpMk id="22" creationId="{0A36ECD7-55C8-1E1F-D9F3-4B20016DA0B3}"/>
          </ac:cxnSpMkLst>
        </pc:cxnChg>
        <pc:cxnChg chg="add mod">
          <ac:chgData name="Yoel Kortick" userId="167978f5-7f40-4909-85d5-d4149554ad4e" providerId="ADAL" clId="{1164F5A3-5FA6-47C6-995A-0FEF66AC05CC}" dt="2024-04-01T07:52:43.386" v="2198" actId="14100"/>
          <ac:cxnSpMkLst>
            <pc:docMk/>
            <pc:sldMk cId="1078695059" sldId="2147480448"/>
            <ac:cxnSpMk id="23" creationId="{A29ECEB0-5021-90B9-6A56-98F3C6F77C65}"/>
          </ac:cxnSpMkLst>
        </pc:cxnChg>
        <pc:cxnChg chg="add mod">
          <ac:chgData name="Yoel Kortick" userId="167978f5-7f40-4909-85d5-d4149554ad4e" providerId="ADAL" clId="{1164F5A3-5FA6-47C6-995A-0FEF66AC05CC}" dt="2024-04-01T07:54:26.221" v="2363" actId="14100"/>
          <ac:cxnSpMkLst>
            <pc:docMk/>
            <pc:sldMk cId="1078695059" sldId="2147480448"/>
            <ac:cxnSpMk id="24" creationId="{79483661-827B-7599-3D34-8F66C6F152DE}"/>
          </ac:cxnSpMkLst>
        </pc:cxnChg>
        <pc:cxnChg chg="add">
          <ac:chgData name="Yoel Kortick" userId="167978f5-7f40-4909-85d5-d4149554ad4e" providerId="ADAL" clId="{1164F5A3-5FA6-47C6-995A-0FEF66AC05CC}" dt="2024-04-01T07:53:09.003" v="2205" actId="11529"/>
          <ac:cxnSpMkLst>
            <pc:docMk/>
            <pc:sldMk cId="1078695059" sldId="2147480448"/>
            <ac:cxnSpMk id="29" creationId="{FADBD0AA-2A6A-A169-3DE7-3CB72AB30215}"/>
          </ac:cxnSpMkLst>
        </pc:cxnChg>
        <pc:cxnChg chg="add mod">
          <ac:chgData name="Yoel Kortick" userId="167978f5-7f40-4909-85d5-d4149554ad4e" providerId="ADAL" clId="{1164F5A3-5FA6-47C6-995A-0FEF66AC05CC}" dt="2024-04-01T07:53:22.030" v="2206" actId="571"/>
          <ac:cxnSpMkLst>
            <pc:docMk/>
            <pc:sldMk cId="1078695059" sldId="2147480448"/>
            <ac:cxnSpMk id="30" creationId="{32FD4AED-827F-07B8-D0C4-EB00868CC3BB}"/>
          </ac:cxnSpMkLst>
        </pc:cxnChg>
        <pc:cxnChg chg="add mod">
          <ac:chgData name="Yoel Kortick" userId="167978f5-7f40-4909-85d5-d4149554ad4e" providerId="ADAL" clId="{1164F5A3-5FA6-47C6-995A-0FEF66AC05CC}" dt="2024-04-01T07:53:26.022" v="2207" actId="571"/>
          <ac:cxnSpMkLst>
            <pc:docMk/>
            <pc:sldMk cId="1078695059" sldId="2147480448"/>
            <ac:cxnSpMk id="31" creationId="{DD4C9D35-A863-AC0D-C574-48D1B69465D5}"/>
          </ac:cxnSpMkLst>
        </pc:cxnChg>
        <pc:cxnChg chg="add mod">
          <ac:chgData name="Yoel Kortick" userId="167978f5-7f40-4909-85d5-d4149554ad4e" providerId="ADAL" clId="{1164F5A3-5FA6-47C6-995A-0FEF66AC05CC}" dt="2024-04-01T07:53:51.872" v="2278" actId="1076"/>
          <ac:cxnSpMkLst>
            <pc:docMk/>
            <pc:sldMk cId="1078695059" sldId="2147480448"/>
            <ac:cxnSpMk id="32" creationId="{AF94042C-8978-E59B-7C43-19EB13D7D9B9}"/>
          </ac:cxnSpMkLst>
        </pc:cxnChg>
        <pc:cxnChg chg="add mod">
          <ac:chgData name="Yoel Kortick" userId="167978f5-7f40-4909-85d5-d4149554ad4e" providerId="ADAL" clId="{1164F5A3-5FA6-47C6-995A-0FEF66AC05CC}" dt="2024-04-01T07:53:45.219" v="2276" actId="1036"/>
          <ac:cxnSpMkLst>
            <pc:docMk/>
            <pc:sldMk cId="1078695059" sldId="2147480448"/>
            <ac:cxnSpMk id="34" creationId="{3A1B6691-059F-EE09-91F6-D92C3E188997}"/>
          </ac:cxnSpMkLst>
        </pc:cxnChg>
        <pc:cxnChg chg="add mod">
          <ac:chgData name="Yoel Kortick" userId="167978f5-7f40-4909-85d5-d4149554ad4e" providerId="ADAL" clId="{1164F5A3-5FA6-47C6-995A-0FEF66AC05CC}" dt="2024-04-01T07:53:45.219" v="2276" actId="1036"/>
          <ac:cxnSpMkLst>
            <pc:docMk/>
            <pc:sldMk cId="1078695059" sldId="2147480448"/>
            <ac:cxnSpMk id="35" creationId="{DCC45EAD-6686-6A0B-4D10-63F5EB7894C2}"/>
          </ac:cxnSpMkLst>
        </pc:cxnChg>
        <pc:cxnChg chg="add mod">
          <ac:chgData name="Yoel Kortick" userId="167978f5-7f40-4909-85d5-d4149554ad4e" providerId="ADAL" clId="{1164F5A3-5FA6-47C6-995A-0FEF66AC05CC}" dt="2024-04-01T07:54:09.554" v="2358" actId="1037"/>
          <ac:cxnSpMkLst>
            <pc:docMk/>
            <pc:sldMk cId="1078695059" sldId="2147480448"/>
            <ac:cxnSpMk id="36" creationId="{BB9FE91B-B137-587D-06F3-1E0B5ADAB7BE}"/>
          </ac:cxnSpMkLst>
        </pc:cxnChg>
        <pc:cxnChg chg="add mod">
          <ac:chgData name="Yoel Kortick" userId="167978f5-7f40-4909-85d5-d4149554ad4e" providerId="ADAL" clId="{1164F5A3-5FA6-47C6-995A-0FEF66AC05CC}" dt="2024-04-01T07:54:43.091" v="2435" actId="14100"/>
          <ac:cxnSpMkLst>
            <pc:docMk/>
            <pc:sldMk cId="1078695059" sldId="2147480448"/>
            <ac:cxnSpMk id="40" creationId="{CA51198D-8B58-832D-3BA2-31E867AAE20C}"/>
          </ac:cxnSpMkLst>
        </pc:cxnChg>
        <pc:cxnChg chg="add mod">
          <ac:chgData name="Yoel Kortick" userId="167978f5-7f40-4909-85d5-d4149554ad4e" providerId="ADAL" clId="{1164F5A3-5FA6-47C6-995A-0FEF66AC05CC}" dt="2024-04-01T07:58:35.924" v="2462" actId="1035"/>
          <ac:cxnSpMkLst>
            <pc:docMk/>
            <pc:sldMk cId="1078695059" sldId="2147480448"/>
            <ac:cxnSpMk id="44" creationId="{7B02D49D-E820-7A69-3BD4-64C4FF62D644}"/>
          </ac:cxnSpMkLst>
        </pc:cxnChg>
        <pc:cxnChg chg="add mod">
          <ac:chgData name="Yoel Kortick" userId="167978f5-7f40-4909-85d5-d4149554ad4e" providerId="ADAL" clId="{1164F5A3-5FA6-47C6-995A-0FEF66AC05CC}" dt="2024-04-01T07:56:58.697" v="2449" actId="14100"/>
          <ac:cxnSpMkLst>
            <pc:docMk/>
            <pc:sldMk cId="1078695059" sldId="2147480448"/>
            <ac:cxnSpMk id="47" creationId="{6A744ED6-4280-A423-EF05-40AE38928071}"/>
          </ac:cxnSpMkLst>
        </pc:cxnChg>
        <pc:cxnChg chg="add mod">
          <ac:chgData name="Yoel Kortick" userId="167978f5-7f40-4909-85d5-d4149554ad4e" providerId="ADAL" clId="{1164F5A3-5FA6-47C6-995A-0FEF66AC05CC}" dt="2024-04-01T07:58:40.601" v="2466" actId="1038"/>
          <ac:cxnSpMkLst>
            <pc:docMk/>
            <pc:sldMk cId="1078695059" sldId="2147480448"/>
            <ac:cxnSpMk id="50" creationId="{58BBB2B8-C0BC-979B-DCCC-F95812FB1856}"/>
          </ac:cxnSpMkLst>
        </pc:cxnChg>
        <pc:cxnChg chg="add mod">
          <ac:chgData name="Yoel Kortick" userId="167978f5-7f40-4909-85d5-d4149554ad4e" providerId="ADAL" clId="{1164F5A3-5FA6-47C6-995A-0FEF66AC05CC}" dt="2024-04-01T08:00:52.331" v="2471" actId="1036"/>
          <ac:cxnSpMkLst>
            <pc:docMk/>
            <pc:sldMk cId="1078695059" sldId="2147480448"/>
            <ac:cxnSpMk id="54" creationId="{A69710BC-6DC1-3D19-E403-93323C30789A}"/>
          </ac:cxnSpMkLst>
        </pc:cxnChg>
        <pc:cxnChg chg="add del mod">
          <ac:chgData name="Yoel Kortick" userId="167978f5-7f40-4909-85d5-d4149554ad4e" providerId="ADAL" clId="{1164F5A3-5FA6-47C6-995A-0FEF66AC05CC}" dt="2024-04-01T08:00:57.018" v="2472" actId="478"/>
          <ac:cxnSpMkLst>
            <pc:docMk/>
            <pc:sldMk cId="1078695059" sldId="2147480448"/>
            <ac:cxnSpMk id="55" creationId="{05766FFA-4E57-0425-C6BC-1E81210BD9D4}"/>
          </ac:cxnSpMkLst>
        </pc:cxnChg>
        <pc:cxnChg chg="add mod">
          <ac:chgData name="Yoel Kortick" userId="167978f5-7f40-4909-85d5-d4149554ad4e" providerId="ADAL" clId="{1164F5A3-5FA6-47C6-995A-0FEF66AC05CC}" dt="2024-04-01T08:01:14.246" v="2519" actId="14100"/>
          <ac:cxnSpMkLst>
            <pc:docMk/>
            <pc:sldMk cId="1078695059" sldId="2147480448"/>
            <ac:cxnSpMk id="56" creationId="{A5DC94B9-3815-A59A-063B-901C17CE4134}"/>
          </ac:cxnSpMkLst>
        </pc:cxnChg>
        <pc:cxnChg chg="add mod">
          <ac:chgData name="Yoel Kortick" userId="167978f5-7f40-4909-85d5-d4149554ad4e" providerId="ADAL" clId="{1164F5A3-5FA6-47C6-995A-0FEF66AC05CC}" dt="2024-04-01T08:01:09.074" v="2518" actId="1036"/>
          <ac:cxnSpMkLst>
            <pc:docMk/>
            <pc:sldMk cId="1078695059" sldId="2147480448"/>
            <ac:cxnSpMk id="58" creationId="{20EDC1F2-EDA2-2BE5-B11A-072440A4BED8}"/>
          </ac:cxnSpMkLst>
        </pc:cxnChg>
        <pc:cxnChg chg="add mod">
          <ac:chgData name="Yoel Kortick" userId="167978f5-7f40-4909-85d5-d4149554ad4e" providerId="ADAL" clId="{1164F5A3-5FA6-47C6-995A-0FEF66AC05CC}" dt="2024-04-01T08:02:05.747" v="2528" actId="14100"/>
          <ac:cxnSpMkLst>
            <pc:docMk/>
            <pc:sldMk cId="1078695059" sldId="2147480448"/>
            <ac:cxnSpMk id="61" creationId="{1A120C22-E2A8-6279-D41E-4DC001F5EA8A}"/>
          </ac:cxnSpMkLst>
        </pc:cxnChg>
        <pc:cxnChg chg="add mod">
          <ac:chgData name="Yoel Kortick" userId="167978f5-7f40-4909-85d5-d4149554ad4e" providerId="ADAL" clId="{1164F5A3-5FA6-47C6-995A-0FEF66AC05CC}" dt="2024-04-01T08:05:11.691" v="2542" actId="14100"/>
          <ac:cxnSpMkLst>
            <pc:docMk/>
            <pc:sldMk cId="1078695059" sldId="2147480448"/>
            <ac:cxnSpMk id="64" creationId="{88323817-199C-4978-F06E-764EBDE9F99A}"/>
          </ac:cxnSpMkLst>
        </pc:cxnChg>
        <pc:cxnChg chg="add mod">
          <ac:chgData name="Yoel Kortick" userId="167978f5-7f40-4909-85d5-d4149554ad4e" providerId="ADAL" clId="{1164F5A3-5FA6-47C6-995A-0FEF66AC05CC}" dt="2024-04-01T08:05:15.663" v="2543" actId="14100"/>
          <ac:cxnSpMkLst>
            <pc:docMk/>
            <pc:sldMk cId="1078695059" sldId="2147480448"/>
            <ac:cxnSpMk id="69" creationId="{1C5C23E1-3DB7-1808-9065-C661016EDDA6}"/>
          </ac:cxnSpMkLst>
        </pc:cxnChg>
        <pc:cxnChg chg="add mod">
          <ac:chgData name="Yoel Kortick" userId="167978f5-7f40-4909-85d5-d4149554ad4e" providerId="ADAL" clId="{1164F5A3-5FA6-47C6-995A-0FEF66AC05CC}" dt="2024-04-01T08:05:35.006" v="2544" actId="571"/>
          <ac:cxnSpMkLst>
            <pc:docMk/>
            <pc:sldMk cId="1078695059" sldId="2147480448"/>
            <ac:cxnSpMk id="73" creationId="{1F1AC8AA-7353-D46B-2A59-630B28DF0F3A}"/>
          </ac:cxnSpMkLst>
        </pc:cxnChg>
        <pc:cxnChg chg="add mod">
          <ac:chgData name="Yoel Kortick" userId="167978f5-7f40-4909-85d5-d4149554ad4e" providerId="ADAL" clId="{1164F5A3-5FA6-47C6-995A-0FEF66AC05CC}" dt="2024-04-01T08:05:58.398" v="2591" actId="1035"/>
          <ac:cxnSpMkLst>
            <pc:docMk/>
            <pc:sldMk cId="1078695059" sldId="2147480448"/>
            <ac:cxnSpMk id="74" creationId="{140E0AC9-E881-F417-A30B-41701359425A}"/>
          </ac:cxnSpMkLst>
        </pc:cxnChg>
        <pc:cxnChg chg="add mod">
          <ac:chgData name="Yoel Kortick" userId="167978f5-7f40-4909-85d5-d4149554ad4e" providerId="ADAL" clId="{1164F5A3-5FA6-47C6-995A-0FEF66AC05CC}" dt="2024-04-01T08:06:17.657" v="2662" actId="14100"/>
          <ac:cxnSpMkLst>
            <pc:docMk/>
            <pc:sldMk cId="1078695059" sldId="2147480448"/>
            <ac:cxnSpMk id="75" creationId="{D5DA420C-0AC1-853E-666E-A8592838C2D6}"/>
          </ac:cxnSpMkLst>
        </pc:cxnChg>
        <pc:cxnChg chg="add mod">
          <ac:chgData name="Yoel Kortick" userId="167978f5-7f40-4909-85d5-d4149554ad4e" providerId="ADAL" clId="{1164F5A3-5FA6-47C6-995A-0FEF66AC05CC}" dt="2024-04-01T08:07:06.241" v="2670" actId="571"/>
          <ac:cxnSpMkLst>
            <pc:docMk/>
            <pc:sldMk cId="1078695059" sldId="2147480448"/>
            <ac:cxnSpMk id="78" creationId="{C68C2841-870D-ABEB-CFFB-9CB5487FF950}"/>
          </ac:cxnSpMkLst>
        </pc:cxnChg>
        <pc:cxnChg chg="add mod">
          <ac:chgData name="Yoel Kortick" userId="167978f5-7f40-4909-85d5-d4149554ad4e" providerId="ADAL" clId="{1164F5A3-5FA6-47C6-995A-0FEF66AC05CC}" dt="2024-04-01T08:07:13.955" v="2672" actId="14100"/>
          <ac:cxnSpMkLst>
            <pc:docMk/>
            <pc:sldMk cId="1078695059" sldId="2147480448"/>
            <ac:cxnSpMk id="79" creationId="{6BC49A1F-7C2B-ECBA-0008-A8C7308435D0}"/>
          </ac:cxnSpMkLst>
        </pc:cxnChg>
        <pc:cxnChg chg="add mod">
          <ac:chgData name="Yoel Kortick" userId="167978f5-7f40-4909-85d5-d4149554ad4e" providerId="ADAL" clId="{1164F5A3-5FA6-47C6-995A-0FEF66AC05CC}" dt="2024-04-01T08:08:18.591" v="2764" actId="14100"/>
          <ac:cxnSpMkLst>
            <pc:docMk/>
            <pc:sldMk cId="1078695059" sldId="2147480448"/>
            <ac:cxnSpMk id="82" creationId="{4021191B-30C7-BDC6-498D-C3136DF7B3D3}"/>
          </ac:cxnSpMkLst>
        </pc:cxnChg>
      </pc:sldChg>
      <pc:sldChg chg="addSp delSp modSp add mod">
        <pc:chgData name="Yoel Kortick" userId="167978f5-7f40-4909-85d5-d4149554ad4e" providerId="ADAL" clId="{1164F5A3-5FA6-47C6-995A-0FEF66AC05CC}" dt="2024-04-04T14:30:40.312" v="3460" actId="14100"/>
        <pc:sldMkLst>
          <pc:docMk/>
          <pc:sldMk cId="636103363" sldId="2147480449"/>
        </pc:sldMkLst>
        <pc:spChg chg="del">
          <ac:chgData name="Yoel Kortick" userId="167978f5-7f40-4909-85d5-d4149554ad4e" providerId="ADAL" clId="{1164F5A3-5FA6-47C6-995A-0FEF66AC05CC}" dt="2024-04-04T14:27:54.313" v="3154" actId="478"/>
          <ac:spMkLst>
            <pc:docMk/>
            <pc:sldMk cId="636103363" sldId="2147480449"/>
            <ac:spMk id="5" creationId="{31E44D4A-2D68-9742-09D5-2500D429CBE1}"/>
          </ac:spMkLst>
        </pc:spChg>
        <pc:spChg chg="add del mod">
          <ac:chgData name="Yoel Kortick" userId="167978f5-7f40-4909-85d5-d4149554ad4e" providerId="ADAL" clId="{1164F5A3-5FA6-47C6-995A-0FEF66AC05CC}" dt="2024-04-04T14:27:55.130" v="3155" actId="478"/>
          <ac:spMkLst>
            <pc:docMk/>
            <pc:sldMk cId="636103363" sldId="2147480449"/>
            <ac:spMk id="6" creationId="{30FAB278-A937-489C-B489-783EBA5998F5}"/>
          </ac:spMkLst>
        </pc:spChg>
        <pc:spChg chg="add mod">
          <ac:chgData name="Yoel Kortick" userId="167978f5-7f40-4909-85d5-d4149554ad4e" providerId="ADAL" clId="{1164F5A3-5FA6-47C6-995A-0FEF66AC05CC}" dt="2024-04-04T14:28:45.634" v="3284" actId="208"/>
          <ac:spMkLst>
            <pc:docMk/>
            <pc:sldMk cId="636103363" sldId="2147480449"/>
            <ac:spMk id="9" creationId="{F2866BEB-65AF-7480-BD09-511B4A711607}"/>
          </ac:spMkLst>
        </pc:spChg>
        <pc:spChg chg="add mod">
          <ac:chgData name="Yoel Kortick" userId="167978f5-7f40-4909-85d5-d4149554ad4e" providerId="ADAL" clId="{1164F5A3-5FA6-47C6-995A-0FEF66AC05CC}" dt="2024-04-04T14:29:43.013" v="3390" actId="14100"/>
          <ac:spMkLst>
            <pc:docMk/>
            <pc:sldMk cId="636103363" sldId="2147480449"/>
            <ac:spMk id="10" creationId="{947F7216-08D5-A505-35C9-AD6D9C258515}"/>
          </ac:spMkLst>
        </pc:spChg>
        <pc:spChg chg="add mod">
          <ac:chgData name="Yoel Kortick" userId="167978f5-7f40-4909-85d5-d4149554ad4e" providerId="ADAL" clId="{1164F5A3-5FA6-47C6-995A-0FEF66AC05CC}" dt="2024-04-04T14:30:14.235" v="3455" actId="14100"/>
          <ac:spMkLst>
            <pc:docMk/>
            <pc:sldMk cId="636103363" sldId="2147480449"/>
            <ac:spMk id="11" creationId="{AE74EE00-4B2E-0216-2BCF-597A715F0341}"/>
          </ac:spMkLst>
        </pc:spChg>
        <pc:picChg chg="add mod">
          <ac:chgData name="Yoel Kortick" userId="167978f5-7f40-4909-85d5-d4149554ad4e" providerId="ADAL" clId="{1164F5A3-5FA6-47C6-995A-0FEF66AC05CC}" dt="2024-04-04T14:28:07.061" v="3161" actId="208"/>
          <ac:picMkLst>
            <pc:docMk/>
            <pc:sldMk cId="636103363" sldId="2147480449"/>
            <ac:picMk id="8" creationId="{D76EDAE2-6D66-6875-19DC-E9E7654D83D8}"/>
          </ac:picMkLst>
        </pc:picChg>
        <pc:cxnChg chg="add">
          <ac:chgData name="Yoel Kortick" userId="167978f5-7f40-4909-85d5-d4149554ad4e" providerId="ADAL" clId="{1164F5A3-5FA6-47C6-995A-0FEF66AC05CC}" dt="2024-04-04T14:30:20.677" v="3456" actId="11529"/>
          <ac:cxnSpMkLst>
            <pc:docMk/>
            <pc:sldMk cId="636103363" sldId="2147480449"/>
            <ac:cxnSpMk id="13" creationId="{7970D04E-6565-9F9A-CD78-6D7284456609}"/>
          </ac:cxnSpMkLst>
        </pc:cxnChg>
        <pc:cxnChg chg="add mod">
          <ac:chgData name="Yoel Kortick" userId="167978f5-7f40-4909-85d5-d4149554ad4e" providerId="ADAL" clId="{1164F5A3-5FA6-47C6-995A-0FEF66AC05CC}" dt="2024-04-04T14:30:33.881" v="3458" actId="14100"/>
          <ac:cxnSpMkLst>
            <pc:docMk/>
            <pc:sldMk cId="636103363" sldId="2147480449"/>
            <ac:cxnSpMk id="14" creationId="{4E26B392-ACC8-1003-F964-AEBFC95870C8}"/>
          </ac:cxnSpMkLst>
        </pc:cxnChg>
        <pc:cxnChg chg="add mod">
          <ac:chgData name="Yoel Kortick" userId="167978f5-7f40-4909-85d5-d4149554ad4e" providerId="ADAL" clId="{1164F5A3-5FA6-47C6-995A-0FEF66AC05CC}" dt="2024-04-04T14:30:40.312" v="3460" actId="14100"/>
          <ac:cxnSpMkLst>
            <pc:docMk/>
            <pc:sldMk cId="636103363" sldId="2147480449"/>
            <ac:cxnSpMk id="16" creationId="{31A4D5A2-D3CB-33A4-8685-4A87D1FAA928}"/>
          </ac:cxnSpMkLst>
        </pc:cxnChg>
      </pc:sldChg>
      <pc:sldChg chg="addSp delSp modSp add mod">
        <pc:chgData name="Yoel Kortick" userId="167978f5-7f40-4909-85d5-d4149554ad4e" providerId="ADAL" clId="{1164F5A3-5FA6-47C6-995A-0FEF66AC05CC}" dt="2024-04-04T14:38:22.739" v="3892" actId="14100"/>
        <pc:sldMkLst>
          <pc:docMk/>
          <pc:sldMk cId="2024449723" sldId="2147480450"/>
        </pc:sldMkLst>
        <pc:spChg chg="mod">
          <ac:chgData name="Yoel Kortick" userId="167978f5-7f40-4909-85d5-d4149554ad4e" providerId="ADAL" clId="{1164F5A3-5FA6-47C6-995A-0FEF66AC05CC}" dt="2024-04-04T14:32:07.662" v="3543" actId="14100"/>
          <ac:spMkLst>
            <pc:docMk/>
            <pc:sldMk cId="2024449723" sldId="2147480450"/>
            <ac:spMk id="9" creationId="{F23D0E27-C4B1-97E6-5AFA-C108FB626968}"/>
          </ac:spMkLst>
        </pc:spChg>
        <pc:spChg chg="mod">
          <ac:chgData name="Yoel Kortick" userId="167978f5-7f40-4909-85d5-d4149554ad4e" providerId="ADAL" clId="{1164F5A3-5FA6-47C6-995A-0FEF66AC05CC}" dt="2024-04-04T14:32:33.142" v="3583" actId="1076"/>
          <ac:spMkLst>
            <pc:docMk/>
            <pc:sldMk cId="2024449723" sldId="2147480450"/>
            <ac:spMk id="10" creationId="{B1C411FA-06A9-E563-AD76-03D91F7AA056}"/>
          </ac:spMkLst>
        </pc:spChg>
        <pc:spChg chg="mod">
          <ac:chgData name="Yoel Kortick" userId="167978f5-7f40-4909-85d5-d4149554ad4e" providerId="ADAL" clId="{1164F5A3-5FA6-47C6-995A-0FEF66AC05CC}" dt="2024-04-04T14:33:11.414" v="3637" actId="1076"/>
          <ac:spMkLst>
            <pc:docMk/>
            <pc:sldMk cId="2024449723" sldId="2147480450"/>
            <ac:spMk id="11" creationId="{33A9A508-444E-9FC0-2F53-180C9C1A4B59}"/>
          </ac:spMkLst>
        </pc:spChg>
        <pc:picChg chg="add mod ord">
          <ac:chgData name="Yoel Kortick" userId="167978f5-7f40-4909-85d5-d4149554ad4e" providerId="ADAL" clId="{1164F5A3-5FA6-47C6-995A-0FEF66AC05CC}" dt="2024-04-04T14:33:23.086" v="3642" actId="208"/>
          <ac:picMkLst>
            <pc:docMk/>
            <pc:sldMk cId="2024449723" sldId="2147480450"/>
            <ac:picMk id="5" creationId="{84473883-4204-4D98-CDF1-894D7E4781E4}"/>
          </ac:picMkLst>
        </pc:picChg>
        <pc:picChg chg="del">
          <ac:chgData name="Yoel Kortick" userId="167978f5-7f40-4909-85d5-d4149554ad4e" providerId="ADAL" clId="{1164F5A3-5FA6-47C6-995A-0FEF66AC05CC}" dt="2024-04-04T14:31:13.549" v="3462" actId="478"/>
          <ac:picMkLst>
            <pc:docMk/>
            <pc:sldMk cId="2024449723" sldId="2147480450"/>
            <ac:picMk id="8" creationId="{4C2DB44B-367D-24C5-B83A-CEA3AEC6B7EC}"/>
          </ac:picMkLst>
        </pc:picChg>
        <pc:cxnChg chg="mod">
          <ac:chgData name="Yoel Kortick" userId="167978f5-7f40-4909-85d5-d4149554ad4e" providerId="ADAL" clId="{1164F5A3-5FA6-47C6-995A-0FEF66AC05CC}" dt="2024-04-04T14:31:44.866" v="3497" actId="14100"/>
          <ac:cxnSpMkLst>
            <pc:docMk/>
            <pc:sldMk cId="2024449723" sldId="2147480450"/>
            <ac:cxnSpMk id="13" creationId="{E5013EF1-61E2-042B-A424-788FDFF76EC9}"/>
          </ac:cxnSpMkLst>
        </pc:cxnChg>
        <pc:cxnChg chg="mod">
          <ac:chgData name="Yoel Kortick" userId="167978f5-7f40-4909-85d5-d4149554ad4e" providerId="ADAL" clId="{1164F5A3-5FA6-47C6-995A-0FEF66AC05CC}" dt="2024-04-04T14:32:11.613" v="3544" actId="14100"/>
          <ac:cxnSpMkLst>
            <pc:docMk/>
            <pc:sldMk cId="2024449723" sldId="2147480450"/>
            <ac:cxnSpMk id="14" creationId="{D2F9CA72-95AC-EE23-9053-01AD8EDCBCE4}"/>
          </ac:cxnSpMkLst>
        </pc:cxnChg>
        <pc:cxnChg chg="mod">
          <ac:chgData name="Yoel Kortick" userId="167978f5-7f40-4909-85d5-d4149554ad4e" providerId="ADAL" clId="{1164F5A3-5FA6-47C6-995A-0FEF66AC05CC}" dt="2024-04-04T14:33:19.446" v="3641" actId="14100"/>
          <ac:cxnSpMkLst>
            <pc:docMk/>
            <pc:sldMk cId="2024449723" sldId="2147480450"/>
            <ac:cxnSpMk id="16" creationId="{99E6E987-BCA2-601E-4AFE-6B395367C90C}"/>
          </ac:cxnSpMkLst>
        </pc:cxnChg>
        <pc:cxnChg chg="add mod">
          <ac:chgData name="Yoel Kortick" userId="167978f5-7f40-4909-85d5-d4149554ad4e" providerId="ADAL" clId="{1164F5A3-5FA6-47C6-995A-0FEF66AC05CC}" dt="2024-04-04T14:38:22.739" v="3892" actId="14100"/>
          <ac:cxnSpMkLst>
            <pc:docMk/>
            <pc:sldMk cId="2024449723" sldId="2147480450"/>
            <ac:cxnSpMk id="18" creationId="{36A21560-D8F6-2F08-C77C-914E21749017}"/>
          </ac:cxnSpMkLst>
        </pc:cxnChg>
      </pc:sldChg>
      <pc:sldChg chg="addSp delSp modSp add mod">
        <pc:chgData name="Yoel Kortick" userId="167978f5-7f40-4909-85d5-d4149554ad4e" providerId="ADAL" clId="{1164F5A3-5FA6-47C6-995A-0FEF66AC05CC}" dt="2024-04-04T14:34:51.557" v="3736" actId="478"/>
        <pc:sldMkLst>
          <pc:docMk/>
          <pc:sldMk cId="374743095" sldId="2147480451"/>
        </pc:sldMkLst>
        <pc:spChg chg="mod">
          <ac:chgData name="Yoel Kortick" userId="167978f5-7f40-4909-85d5-d4149554ad4e" providerId="ADAL" clId="{1164F5A3-5FA6-47C6-995A-0FEF66AC05CC}" dt="2024-04-04T14:34:46.123" v="3734" actId="1076"/>
          <ac:spMkLst>
            <pc:docMk/>
            <pc:sldMk cId="374743095" sldId="2147480451"/>
            <ac:spMk id="9" creationId="{047C2601-1978-E4C2-5EAF-383F279567FF}"/>
          </ac:spMkLst>
        </pc:spChg>
        <pc:spChg chg="del">
          <ac:chgData name="Yoel Kortick" userId="167978f5-7f40-4909-85d5-d4149554ad4e" providerId="ADAL" clId="{1164F5A3-5FA6-47C6-995A-0FEF66AC05CC}" dt="2024-04-04T14:34:23.867" v="3725" actId="478"/>
          <ac:spMkLst>
            <pc:docMk/>
            <pc:sldMk cId="374743095" sldId="2147480451"/>
            <ac:spMk id="10" creationId="{903C0915-AC2C-B7F5-066C-1666CA5E01FB}"/>
          </ac:spMkLst>
        </pc:spChg>
        <pc:spChg chg="del">
          <ac:chgData name="Yoel Kortick" userId="167978f5-7f40-4909-85d5-d4149554ad4e" providerId="ADAL" clId="{1164F5A3-5FA6-47C6-995A-0FEF66AC05CC}" dt="2024-04-04T14:34:25.592" v="3726" actId="478"/>
          <ac:spMkLst>
            <pc:docMk/>
            <pc:sldMk cId="374743095" sldId="2147480451"/>
            <ac:spMk id="11" creationId="{58007CDE-DE70-6429-2535-EE7760FE4E1B}"/>
          </ac:spMkLst>
        </pc:spChg>
        <pc:picChg chg="del">
          <ac:chgData name="Yoel Kortick" userId="167978f5-7f40-4909-85d5-d4149554ad4e" providerId="ADAL" clId="{1164F5A3-5FA6-47C6-995A-0FEF66AC05CC}" dt="2024-04-04T14:33:49.969" v="3644" actId="478"/>
          <ac:picMkLst>
            <pc:docMk/>
            <pc:sldMk cId="374743095" sldId="2147480451"/>
            <ac:picMk id="5" creationId="{4DBFA72A-5C3E-02C8-0B7B-32D23A8D311A}"/>
          </ac:picMkLst>
        </pc:picChg>
        <pc:picChg chg="add mod ord">
          <ac:chgData name="Yoel Kortick" userId="167978f5-7f40-4909-85d5-d4149554ad4e" providerId="ADAL" clId="{1164F5A3-5FA6-47C6-995A-0FEF66AC05CC}" dt="2024-04-04T14:34:39.381" v="3731" actId="167"/>
          <ac:picMkLst>
            <pc:docMk/>
            <pc:sldMk cId="374743095" sldId="2147480451"/>
            <ac:picMk id="6" creationId="{634CF841-2706-469F-A0C8-12D7B61D2A09}"/>
          </ac:picMkLst>
        </pc:picChg>
        <pc:cxnChg chg="del">
          <ac:chgData name="Yoel Kortick" userId="167978f5-7f40-4909-85d5-d4149554ad4e" providerId="ADAL" clId="{1164F5A3-5FA6-47C6-995A-0FEF66AC05CC}" dt="2024-04-04T14:34:51.557" v="3736" actId="478"/>
          <ac:cxnSpMkLst>
            <pc:docMk/>
            <pc:sldMk cId="374743095" sldId="2147480451"/>
            <ac:cxnSpMk id="13" creationId="{F6AF64B2-FB71-4586-27A4-D99F0D813A4B}"/>
          </ac:cxnSpMkLst>
        </pc:cxnChg>
        <pc:cxnChg chg="mod">
          <ac:chgData name="Yoel Kortick" userId="167978f5-7f40-4909-85d5-d4149554ad4e" providerId="ADAL" clId="{1164F5A3-5FA6-47C6-995A-0FEF66AC05CC}" dt="2024-04-04T14:34:49.267" v="3735" actId="14100"/>
          <ac:cxnSpMkLst>
            <pc:docMk/>
            <pc:sldMk cId="374743095" sldId="2147480451"/>
            <ac:cxnSpMk id="14" creationId="{C127F58F-5510-B8A0-022E-F505AED40D07}"/>
          </ac:cxnSpMkLst>
        </pc:cxnChg>
        <pc:cxnChg chg="del">
          <ac:chgData name="Yoel Kortick" userId="167978f5-7f40-4909-85d5-d4149554ad4e" providerId="ADAL" clId="{1164F5A3-5FA6-47C6-995A-0FEF66AC05CC}" dt="2024-04-04T14:34:26.919" v="3727" actId="478"/>
          <ac:cxnSpMkLst>
            <pc:docMk/>
            <pc:sldMk cId="374743095" sldId="2147480451"/>
            <ac:cxnSpMk id="16" creationId="{F5844631-AF4D-A3CC-79BA-D08064DC69C0}"/>
          </ac:cxnSpMkLst>
        </pc:cxnChg>
      </pc:sldChg>
      <pc:sldChg chg="modSp add mod">
        <pc:chgData name="Yoel Kortick" userId="167978f5-7f40-4909-85d5-d4149554ad4e" providerId="ADAL" clId="{1164F5A3-5FA6-47C6-995A-0FEF66AC05CC}" dt="2024-04-04T14:35:32.312" v="3740"/>
        <pc:sldMkLst>
          <pc:docMk/>
          <pc:sldMk cId="2090398059" sldId="2147480452"/>
        </pc:sldMkLst>
        <pc:spChg chg="mod">
          <ac:chgData name="Yoel Kortick" userId="167978f5-7f40-4909-85d5-d4149554ad4e" providerId="ADAL" clId="{1164F5A3-5FA6-47C6-995A-0FEF66AC05CC}" dt="2024-04-04T14:35:32.312" v="3740"/>
          <ac:spMkLst>
            <pc:docMk/>
            <pc:sldMk cId="2090398059" sldId="2147480452"/>
            <ac:spMk id="5" creationId="{07B9A53E-7FEA-507B-E8BE-12288CD20750}"/>
          </ac:spMkLst>
        </pc:spChg>
      </pc:sldChg>
      <pc:sldChg chg="addSp modSp add mod">
        <pc:chgData name="Yoel Kortick" userId="167978f5-7f40-4909-85d5-d4149554ad4e" providerId="ADAL" clId="{1164F5A3-5FA6-47C6-995A-0FEF66AC05CC}" dt="2024-04-04T14:39:56.713" v="3970" actId="208"/>
        <pc:sldMkLst>
          <pc:docMk/>
          <pc:sldMk cId="3194184157" sldId="2147480453"/>
        </pc:sldMkLst>
        <pc:spChg chg="mod">
          <ac:chgData name="Yoel Kortick" userId="167978f5-7f40-4909-85d5-d4149554ad4e" providerId="ADAL" clId="{1164F5A3-5FA6-47C6-995A-0FEF66AC05CC}" dt="2024-04-04T14:35:49.750" v="3744" actId="20577"/>
          <ac:spMkLst>
            <pc:docMk/>
            <pc:sldMk cId="3194184157" sldId="2147480453"/>
            <ac:spMk id="4" creationId="{F91A0750-289F-F36C-069F-8B91BBC72046}"/>
          </ac:spMkLst>
        </pc:spChg>
        <pc:spChg chg="mod">
          <ac:chgData name="Yoel Kortick" userId="167978f5-7f40-4909-85d5-d4149554ad4e" providerId="ADAL" clId="{1164F5A3-5FA6-47C6-995A-0FEF66AC05CC}" dt="2024-04-04T14:37:55.634" v="3867" actId="20577"/>
          <ac:spMkLst>
            <pc:docMk/>
            <pc:sldMk cId="3194184157" sldId="2147480453"/>
            <ac:spMk id="5" creationId="{E357B627-3356-B65B-26E8-7551AF13AAAB}"/>
          </ac:spMkLst>
        </pc:spChg>
        <pc:spChg chg="add mod">
          <ac:chgData name="Yoel Kortick" userId="167978f5-7f40-4909-85d5-d4149554ad4e" providerId="ADAL" clId="{1164F5A3-5FA6-47C6-995A-0FEF66AC05CC}" dt="2024-04-04T14:39:19.727" v="3959" actId="313"/>
          <ac:spMkLst>
            <pc:docMk/>
            <pc:sldMk cId="3194184157" sldId="2147480453"/>
            <ac:spMk id="7" creationId="{51A91A35-070E-CE55-96EB-D28A2D95F8E8}"/>
          </ac:spMkLst>
        </pc:spChg>
        <pc:spChg chg="add mod">
          <ac:chgData name="Yoel Kortick" userId="167978f5-7f40-4909-85d5-d4149554ad4e" providerId="ADAL" clId="{1164F5A3-5FA6-47C6-995A-0FEF66AC05CC}" dt="2024-04-04T14:39:52" v="3969" actId="14100"/>
          <ac:spMkLst>
            <pc:docMk/>
            <pc:sldMk cId="3194184157" sldId="2147480453"/>
            <ac:spMk id="8" creationId="{5BB6B573-2379-BC3E-06DE-24E916A13571}"/>
          </ac:spMkLst>
        </pc:spChg>
        <pc:picChg chg="add mod">
          <ac:chgData name="Yoel Kortick" userId="167978f5-7f40-4909-85d5-d4149554ad4e" providerId="ADAL" clId="{1164F5A3-5FA6-47C6-995A-0FEF66AC05CC}" dt="2024-04-04T14:39:56.713" v="3970" actId="208"/>
          <ac:picMkLst>
            <pc:docMk/>
            <pc:sldMk cId="3194184157" sldId="2147480453"/>
            <ac:picMk id="6" creationId="{DB9EC945-2279-FB74-C579-F772E9EEBB22}"/>
          </ac:picMkLst>
        </pc:picChg>
        <pc:cxnChg chg="add mod">
          <ac:chgData name="Yoel Kortick" userId="167978f5-7f40-4909-85d5-d4149554ad4e" providerId="ADAL" clId="{1164F5A3-5FA6-47C6-995A-0FEF66AC05CC}" dt="2024-04-04T14:39:17.300" v="3958" actId="14100"/>
          <ac:cxnSpMkLst>
            <pc:docMk/>
            <pc:sldMk cId="3194184157" sldId="2147480453"/>
            <ac:cxnSpMk id="9" creationId="{26EC801C-60F7-24F4-352C-0E1449A95EE8}"/>
          </ac:cxnSpMkLst>
        </pc:cxnChg>
        <pc:cxnChg chg="add mod">
          <ac:chgData name="Yoel Kortick" userId="167978f5-7f40-4909-85d5-d4149554ad4e" providerId="ADAL" clId="{1164F5A3-5FA6-47C6-995A-0FEF66AC05CC}" dt="2024-04-04T14:39:28.602" v="3962" actId="14100"/>
          <ac:cxnSpMkLst>
            <pc:docMk/>
            <pc:sldMk cId="3194184157" sldId="2147480453"/>
            <ac:cxnSpMk id="10" creationId="{2DC176CB-B51E-B80B-702B-BCA3400CA923}"/>
          </ac:cxnSpMkLst>
        </pc:cxnChg>
      </pc:sldChg>
      <pc:sldChg chg="addSp delSp modSp add mod">
        <pc:chgData name="Yoel Kortick" userId="167978f5-7f40-4909-85d5-d4149554ad4e" providerId="ADAL" clId="{1164F5A3-5FA6-47C6-995A-0FEF66AC05CC}" dt="2024-04-04T14:56:37.944" v="4865" actId="11529"/>
        <pc:sldMkLst>
          <pc:docMk/>
          <pc:sldMk cId="3055063310" sldId="2147480454"/>
        </pc:sldMkLst>
        <pc:spChg chg="mod">
          <ac:chgData name="Yoel Kortick" userId="167978f5-7f40-4909-85d5-d4149554ad4e" providerId="ADAL" clId="{1164F5A3-5FA6-47C6-995A-0FEF66AC05CC}" dt="2024-04-04T14:41:47.674" v="4099" actId="20577"/>
          <ac:spMkLst>
            <pc:docMk/>
            <pc:sldMk cId="3055063310" sldId="2147480454"/>
            <ac:spMk id="5" creationId="{5103D8B1-67CE-59BD-92BD-303B42B365FA}"/>
          </ac:spMkLst>
        </pc:spChg>
        <pc:spChg chg="del">
          <ac:chgData name="Yoel Kortick" userId="167978f5-7f40-4909-85d5-d4149554ad4e" providerId="ADAL" clId="{1164F5A3-5FA6-47C6-995A-0FEF66AC05CC}" dt="2024-04-04T14:41:53.751" v="4101" actId="478"/>
          <ac:spMkLst>
            <pc:docMk/>
            <pc:sldMk cId="3055063310" sldId="2147480454"/>
            <ac:spMk id="7" creationId="{BFA34A1C-7E7F-6CA5-EB1D-59BFD997728B}"/>
          </ac:spMkLst>
        </pc:spChg>
        <pc:spChg chg="del">
          <ac:chgData name="Yoel Kortick" userId="167978f5-7f40-4909-85d5-d4149554ad4e" providerId="ADAL" clId="{1164F5A3-5FA6-47C6-995A-0FEF66AC05CC}" dt="2024-04-04T14:41:56.686" v="4104" actId="478"/>
          <ac:spMkLst>
            <pc:docMk/>
            <pc:sldMk cId="3055063310" sldId="2147480454"/>
            <ac:spMk id="8" creationId="{FC5B1EAB-2D86-B602-C6E9-7AAB7E1785BA}"/>
          </ac:spMkLst>
        </pc:spChg>
        <pc:spChg chg="add">
          <ac:chgData name="Yoel Kortick" userId="167978f5-7f40-4909-85d5-d4149554ad4e" providerId="ADAL" clId="{1164F5A3-5FA6-47C6-995A-0FEF66AC05CC}" dt="2024-04-04T14:42:08.553" v="4107" actId="11529"/>
          <ac:spMkLst>
            <pc:docMk/>
            <pc:sldMk cId="3055063310" sldId="2147480454"/>
            <ac:spMk id="12" creationId="{5936AA50-B3AA-BEA2-90AD-B43741EE9308}"/>
          </ac:spMkLst>
        </pc:spChg>
        <pc:spChg chg="add">
          <ac:chgData name="Yoel Kortick" userId="167978f5-7f40-4909-85d5-d4149554ad4e" providerId="ADAL" clId="{1164F5A3-5FA6-47C6-995A-0FEF66AC05CC}" dt="2024-04-04T14:56:37.944" v="4865" actId="11529"/>
          <ac:spMkLst>
            <pc:docMk/>
            <pc:sldMk cId="3055063310" sldId="2147480454"/>
            <ac:spMk id="13" creationId="{94707969-6894-FFD4-EFDC-11B7204F3356}"/>
          </ac:spMkLst>
        </pc:spChg>
        <pc:picChg chg="del">
          <ac:chgData name="Yoel Kortick" userId="167978f5-7f40-4909-85d5-d4149554ad4e" providerId="ADAL" clId="{1164F5A3-5FA6-47C6-995A-0FEF66AC05CC}" dt="2024-04-04T14:41:52.272" v="4100" actId="478"/>
          <ac:picMkLst>
            <pc:docMk/>
            <pc:sldMk cId="3055063310" sldId="2147480454"/>
            <ac:picMk id="6" creationId="{DF373F41-E5A1-E739-187B-96A6F1BBB9CB}"/>
          </ac:picMkLst>
        </pc:picChg>
        <pc:picChg chg="add mod">
          <ac:chgData name="Yoel Kortick" userId="167978f5-7f40-4909-85d5-d4149554ad4e" providerId="ADAL" clId="{1164F5A3-5FA6-47C6-995A-0FEF66AC05CC}" dt="2024-04-04T14:42:01.571" v="4106" actId="208"/>
          <ac:picMkLst>
            <pc:docMk/>
            <pc:sldMk cId="3055063310" sldId="2147480454"/>
            <ac:picMk id="11" creationId="{F858C2E2-2BBB-B9BC-1207-8A1CEC07961B}"/>
          </ac:picMkLst>
        </pc:picChg>
        <pc:cxnChg chg="del">
          <ac:chgData name="Yoel Kortick" userId="167978f5-7f40-4909-85d5-d4149554ad4e" providerId="ADAL" clId="{1164F5A3-5FA6-47C6-995A-0FEF66AC05CC}" dt="2024-04-04T14:41:54.322" v="4102" actId="478"/>
          <ac:cxnSpMkLst>
            <pc:docMk/>
            <pc:sldMk cId="3055063310" sldId="2147480454"/>
            <ac:cxnSpMk id="9" creationId="{93624C44-EE9C-1A29-6FC8-302C25EEB76E}"/>
          </ac:cxnSpMkLst>
        </pc:cxnChg>
        <pc:cxnChg chg="del">
          <ac:chgData name="Yoel Kortick" userId="167978f5-7f40-4909-85d5-d4149554ad4e" providerId="ADAL" clId="{1164F5A3-5FA6-47C6-995A-0FEF66AC05CC}" dt="2024-04-04T14:41:55.491" v="4103" actId="478"/>
          <ac:cxnSpMkLst>
            <pc:docMk/>
            <pc:sldMk cId="3055063310" sldId="2147480454"/>
            <ac:cxnSpMk id="10" creationId="{9AB2DB77-2AF2-F7A5-3961-CB0069E9878B}"/>
          </ac:cxnSpMkLst>
        </pc:cxnChg>
      </pc:sldChg>
      <pc:sldChg chg="addSp delSp modSp add mod">
        <pc:chgData name="Yoel Kortick" userId="167978f5-7f40-4909-85d5-d4149554ad4e" providerId="ADAL" clId="{1164F5A3-5FA6-47C6-995A-0FEF66AC05CC}" dt="2024-04-04T15:21:39.078" v="5392" actId="6549"/>
        <pc:sldMkLst>
          <pc:docMk/>
          <pc:sldMk cId="3871521498" sldId="2147480455"/>
        </pc:sldMkLst>
        <pc:spChg chg="mod">
          <ac:chgData name="Yoel Kortick" userId="167978f5-7f40-4909-85d5-d4149554ad4e" providerId="ADAL" clId="{1164F5A3-5FA6-47C6-995A-0FEF66AC05CC}" dt="2024-04-04T15:20:16.884" v="5388" actId="20577"/>
          <ac:spMkLst>
            <pc:docMk/>
            <pc:sldMk cId="3871521498" sldId="2147480455"/>
            <ac:spMk id="5" creationId="{F56B508B-2D98-4275-2728-F483CF6CCC66}"/>
          </ac:spMkLst>
        </pc:spChg>
        <pc:spChg chg="add mod">
          <ac:chgData name="Yoel Kortick" userId="167978f5-7f40-4909-85d5-d4149554ad4e" providerId="ADAL" clId="{1164F5A3-5FA6-47C6-995A-0FEF66AC05CC}" dt="2024-04-04T15:21:39.078" v="5392" actId="6549"/>
          <ac:spMkLst>
            <pc:docMk/>
            <pc:sldMk cId="3871521498" sldId="2147480455"/>
            <ac:spMk id="10" creationId="{EDBF17D7-84D6-0184-23B8-DFADFC489204}"/>
          </ac:spMkLst>
        </pc:spChg>
        <pc:spChg chg="del">
          <ac:chgData name="Yoel Kortick" userId="167978f5-7f40-4909-85d5-d4149554ad4e" providerId="ADAL" clId="{1164F5A3-5FA6-47C6-995A-0FEF66AC05CC}" dt="2024-04-04T14:47:46.088" v="4257" actId="478"/>
          <ac:spMkLst>
            <pc:docMk/>
            <pc:sldMk cId="3871521498" sldId="2147480455"/>
            <ac:spMk id="12" creationId="{4E61802C-C15F-BDA7-19EF-5B60D5034758}"/>
          </ac:spMkLst>
        </pc:spChg>
        <pc:picChg chg="add del mod">
          <ac:chgData name="Yoel Kortick" userId="167978f5-7f40-4909-85d5-d4149554ad4e" providerId="ADAL" clId="{1164F5A3-5FA6-47C6-995A-0FEF66AC05CC}" dt="2024-04-04T14:47:31.690" v="4222" actId="478"/>
          <ac:picMkLst>
            <pc:docMk/>
            <pc:sldMk cId="3871521498" sldId="2147480455"/>
            <ac:picMk id="6" creationId="{A4773AB6-1827-9B56-93F1-A71D979BED70}"/>
          </ac:picMkLst>
        </pc:picChg>
        <pc:picChg chg="add mod ord">
          <ac:chgData name="Yoel Kortick" userId="167978f5-7f40-4909-85d5-d4149554ad4e" providerId="ADAL" clId="{1164F5A3-5FA6-47C6-995A-0FEF66AC05CC}" dt="2024-04-04T14:47:52.502" v="4260" actId="208"/>
          <ac:picMkLst>
            <pc:docMk/>
            <pc:sldMk cId="3871521498" sldId="2147480455"/>
            <ac:picMk id="8" creationId="{2D9BA426-479D-9C37-72C3-186188D2AD69}"/>
          </ac:picMkLst>
        </pc:picChg>
        <pc:picChg chg="del">
          <ac:chgData name="Yoel Kortick" userId="167978f5-7f40-4909-85d5-d4149554ad4e" providerId="ADAL" clId="{1164F5A3-5FA6-47C6-995A-0FEF66AC05CC}" dt="2024-04-04T14:45:29.863" v="4170" actId="478"/>
          <ac:picMkLst>
            <pc:docMk/>
            <pc:sldMk cId="3871521498" sldId="2147480455"/>
            <ac:picMk id="11" creationId="{03A99461-28BD-EDD1-35B1-7BF23AACC45B}"/>
          </ac:picMkLst>
        </pc:picChg>
      </pc:sldChg>
      <pc:sldChg chg="addSp delSp modSp add mod">
        <pc:chgData name="Yoel Kortick" userId="167978f5-7f40-4909-85d5-d4149554ad4e" providerId="ADAL" clId="{1164F5A3-5FA6-47C6-995A-0FEF66AC05CC}" dt="2024-04-04T15:23:21.547" v="5398" actId="1076"/>
        <pc:sldMkLst>
          <pc:docMk/>
          <pc:sldMk cId="1143002995" sldId="2147480456"/>
        </pc:sldMkLst>
        <pc:spChg chg="mod">
          <ac:chgData name="Yoel Kortick" userId="167978f5-7f40-4909-85d5-d4149554ad4e" providerId="ADAL" clId="{1164F5A3-5FA6-47C6-995A-0FEF66AC05CC}" dt="2024-04-04T14:46:11.742" v="4215"/>
          <ac:spMkLst>
            <pc:docMk/>
            <pc:sldMk cId="1143002995" sldId="2147480456"/>
            <ac:spMk id="5" creationId="{415760C5-F2CC-A549-1F73-BBE1936E5E38}"/>
          </ac:spMkLst>
        </pc:spChg>
        <pc:spChg chg="add mod">
          <ac:chgData name="Yoel Kortick" userId="167978f5-7f40-4909-85d5-d4149554ad4e" providerId="ADAL" clId="{1164F5A3-5FA6-47C6-995A-0FEF66AC05CC}" dt="2024-04-04T15:23:21.547" v="5398" actId="1076"/>
          <ac:spMkLst>
            <pc:docMk/>
            <pc:sldMk cId="1143002995" sldId="2147480456"/>
            <ac:spMk id="8" creationId="{77315B6B-B648-DB53-ED77-F63985FFD6A6}"/>
          </ac:spMkLst>
        </pc:spChg>
        <pc:spChg chg="del">
          <ac:chgData name="Yoel Kortick" userId="167978f5-7f40-4909-85d5-d4149554ad4e" providerId="ADAL" clId="{1164F5A3-5FA6-47C6-995A-0FEF66AC05CC}" dt="2024-04-04T14:47:12.302" v="4221" actId="478"/>
          <ac:spMkLst>
            <pc:docMk/>
            <pc:sldMk cId="1143002995" sldId="2147480456"/>
            <ac:spMk id="12" creationId="{403BDEA7-2A44-4301-1124-619676BBEA61}"/>
          </ac:spMkLst>
        </pc:spChg>
        <pc:picChg chg="del">
          <ac:chgData name="Yoel Kortick" userId="167978f5-7f40-4909-85d5-d4149554ad4e" providerId="ADAL" clId="{1164F5A3-5FA6-47C6-995A-0FEF66AC05CC}" dt="2024-04-04T14:47:02.245" v="4216" actId="478"/>
          <ac:picMkLst>
            <pc:docMk/>
            <pc:sldMk cId="1143002995" sldId="2147480456"/>
            <ac:picMk id="6" creationId="{9D21543B-7EE8-C061-206C-173C90F0D6B4}"/>
          </ac:picMkLst>
        </pc:picChg>
        <pc:picChg chg="add mod">
          <ac:chgData name="Yoel Kortick" userId="167978f5-7f40-4909-85d5-d4149554ad4e" providerId="ADAL" clId="{1164F5A3-5FA6-47C6-995A-0FEF66AC05CC}" dt="2024-04-04T14:47:10.162" v="4220" actId="208"/>
          <ac:picMkLst>
            <pc:docMk/>
            <pc:sldMk cId="1143002995" sldId="2147480456"/>
            <ac:picMk id="7" creationId="{8BFA19B7-3366-3925-DCD9-818D4ACEFBDD}"/>
          </ac:picMkLst>
        </pc:picChg>
      </pc:sldChg>
      <pc:sldChg chg="addSp delSp modSp add mod">
        <pc:chgData name="Yoel Kortick" userId="167978f5-7f40-4909-85d5-d4149554ad4e" providerId="ADAL" clId="{1164F5A3-5FA6-47C6-995A-0FEF66AC05CC}" dt="2024-04-04T14:57:34.884" v="5099" actId="1036"/>
        <pc:sldMkLst>
          <pc:docMk/>
          <pc:sldMk cId="3981339227" sldId="2147480457"/>
        </pc:sldMkLst>
        <pc:spChg chg="mod">
          <ac:chgData name="Yoel Kortick" userId="167978f5-7f40-4909-85d5-d4149554ad4e" providerId="ADAL" clId="{1164F5A3-5FA6-47C6-995A-0FEF66AC05CC}" dt="2024-04-04T14:53:23.099" v="4612" actId="208"/>
          <ac:spMkLst>
            <pc:docMk/>
            <pc:sldMk cId="3981339227" sldId="2147480457"/>
            <ac:spMk id="5" creationId="{CE5CEAB6-E14B-DEA3-49D1-75FADA08B0B9}"/>
          </ac:spMkLst>
        </pc:spChg>
        <pc:spChg chg="add del">
          <ac:chgData name="Yoel Kortick" userId="167978f5-7f40-4909-85d5-d4149554ad4e" providerId="ADAL" clId="{1164F5A3-5FA6-47C6-995A-0FEF66AC05CC}" dt="2024-04-04T14:50:41.904" v="4365" actId="478"/>
          <ac:spMkLst>
            <pc:docMk/>
            <pc:sldMk cId="3981339227" sldId="2147480457"/>
            <ac:spMk id="8" creationId="{5546A5D1-15ED-65AA-4934-ACDA64250EDE}"/>
          </ac:spMkLst>
        </pc:spChg>
        <pc:spChg chg="add del mod">
          <ac:chgData name="Yoel Kortick" userId="167978f5-7f40-4909-85d5-d4149554ad4e" providerId="ADAL" clId="{1164F5A3-5FA6-47C6-995A-0FEF66AC05CC}" dt="2024-04-04T14:50:43.592" v="4366" actId="478"/>
          <ac:spMkLst>
            <pc:docMk/>
            <pc:sldMk cId="3981339227" sldId="2147480457"/>
            <ac:spMk id="9" creationId="{B98849C8-481D-18DD-6F62-C654A0BB31C4}"/>
          </ac:spMkLst>
        </pc:spChg>
        <pc:spChg chg="add mod">
          <ac:chgData name="Yoel Kortick" userId="167978f5-7f40-4909-85d5-d4149554ad4e" providerId="ADAL" clId="{1164F5A3-5FA6-47C6-995A-0FEF66AC05CC}" dt="2024-04-04T14:56:53.411" v="4916" actId="14100"/>
          <ac:spMkLst>
            <pc:docMk/>
            <pc:sldMk cId="3981339227" sldId="2147480457"/>
            <ac:spMk id="17" creationId="{EF49B87D-769C-C8B3-00A1-9AA7AC3960C1}"/>
          </ac:spMkLst>
        </pc:spChg>
        <pc:spChg chg="add mod">
          <ac:chgData name="Yoel Kortick" userId="167978f5-7f40-4909-85d5-d4149554ad4e" providerId="ADAL" clId="{1164F5A3-5FA6-47C6-995A-0FEF66AC05CC}" dt="2024-04-04T14:57:01.620" v="4953" actId="1036"/>
          <ac:spMkLst>
            <pc:docMk/>
            <pc:sldMk cId="3981339227" sldId="2147480457"/>
            <ac:spMk id="18" creationId="{335F0175-0BAA-BE0C-9DCA-BE99C9E9996D}"/>
          </ac:spMkLst>
        </pc:spChg>
        <pc:spChg chg="add mod">
          <ac:chgData name="Yoel Kortick" userId="167978f5-7f40-4909-85d5-d4149554ad4e" providerId="ADAL" clId="{1164F5A3-5FA6-47C6-995A-0FEF66AC05CC}" dt="2024-04-04T14:57:11.776" v="5010" actId="1036"/>
          <ac:spMkLst>
            <pc:docMk/>
            <pc:sldMk cId="3981339227" sldId="2147480457"/>
            <ac:spMk id="19" creationId="{9FD9B41D-572D-8479-BFAE-9475FE34AD1C}"/>
          </ac:spMkLst>
        </pc:spChg>
        <pc:spChg chg="add mod">
          <ac:chgData name="Yoel Kortick" userId="167978f5-7f40-4909-85d5-d4149554ad4e" providerId="ADAL" clId="{1164F5A3-5FA6-47C6-995A-0FEF66AC05CC}" dt="2024-04-04T14:57:27.231" v="5083" actId="1036"/>
          <ac:spMkLst>
            <pc:docMk/>
            <pc:sldMk cId="3981339227" sldId="2147480457"/>
            <ac:spMk id="20" creationId="{2E0D7A4A-17B3-7C4E-271A-9A7C6FECF56B}"/>
          </ac:spMkLst>
        </pc:spChg>
        <pc:spChg chg="add mod">
          <ac:chgData name="Yoel Kortick" userId="167978f5-7f40-4909-85d5-d4149554ad4e" providerId="ADAL" clId="{1164F5A3-5FA6-47C6-995A-0FEF66AC05CC}" dt="2024-04-04T14:57:34.884" v="5099" actId="1036"/>
          <ac:spMkLst>
            <pc:docMk/>
            <pc:sldMk cId="3981339227" sldId="2147480457"/>
            <ac:spMk id="21" creationId="{5663CF85-76B5-88A3-9AAD-D730E068520C}"/>
          </ac:spMkLst>
        </pc:spChg>
        <pc:spChg chg="add mod">
          <ac:chgData name="Yoel Kortick" userId="167978f5-7f40-4909-85d5-d4149554ad4e" providerId="ADAL" clId="{1164F5A3-5FA6-47C6-995A-0FEF66AC05CC}" dt="2024-04-04T14:57:27.231" v="5083" actId="1036"/>
          <ac:spMkLst>
            <pc:docMk/>
            <pc:sldMk cId="3981339227" sldId="2147480457"/>
            <ac:spMk id="22" creationId="{80BB3DDF-DFB0-0A5F-A1F4-299D6058D4D9}"/>
          </ac:spMkLst>
        </pc:spChg>
        <pc:picChg chg="add mod">
          <ac:chgData name="Yoel Kortick" userId="167978f5-7f40-4909-85d5-d4149554ad4e" providerId="ADAL" clId="{1164F5A3-5FA6-47C6-995A-0FEF66AC05CC}" dt="2024-04-04T14:49:55.276" v="4272" actId="208"/>
          <ac:picMkLst>
            <pc:docMk/>
            <pc:sldMk cId="3981339227" sldId="2147480457"/>
            <ac:picMk id="6" creationId="{049A1640-1A0F-B34F-C160-CAB2F5FCE242}"/>
          </ac:picMkLst>
        </pc:picChg>
        <pc:picChg chg="del">
          <ac:chgData name="Yoel Kortick" userId="167978f5-7f40-4909-85d5-d4149554ad4e" providerId="ADAL" clId="{1164F5A3-5FA6-47C6-995A-0FEF66AC05CC}" dt="2024-04-04T14:49:44.084" v="4267" actId="478"/>
          <ac:picMkLst>
            <pc:docMk/>
            <pc:sldMk cId="3981339227" sldId="2147480457"/>
            <ac:picMk id="7" creationId="{FF25B0F2-6F33-CC25-B473-905B71354DCE}"/>
          </ac:picMkLst>
        </pc:picChg>
        <pc:cxnChg chg="add mod">
          <ac:chgData name="Yoel Kortick" userId="167978f5-7f40-4909-85d5-d4149554ad4e" providerId="ADAL" clId="{1164F5A3-5FA6-47C6-995A-0FEF66AC05CC}" dt="2024-04-04T14:50:52.026" v="4371" actId="1036"/>
          <ac:cxnSpMkLst>
            <pc:docMk/>
            <pc:sldMk cId="3981339227" sldId="2147480457"/>
            <ac:cxnSpMk id="11" creationId="{E03CBE34-8D8D-C8B4-77D2-591482196897}"/>
          </ac:cxnSpMkLst>
        </pc:cxnChg>
        <pc:cxnChg chg="add mod">
          <ac:chgData name="Yoel Kortick" userId="167978f5-7f40-4909-85d5-d4149554ad4e" providerId="ADAL" clId="{1164F5A3-5FA6-47C6-995A-0FEF66AC05CC}" dt="2024-04-04T14:51:02.906" v="4428" actId="1037"/>
          <ac:cxnSpMkLst>
            <pc:docMk/>
            <pc:sldMk cId="3981339227" sldId="2147480457"/>
            <ac:cxnSpMk id="12" creationId="{DDBC8D0E-B9C8-6650-7A40-E1BE58F1A83D}"/>
          </ac:cxnSpMkLst>
        </pc:cxnChg>
        <pc:cxnChg chg="add mod">
          <ac:chgData name="Yoel Kortick" userId="167978f5-7f40-4909-85d5-d4149554ad4e" providerId="ADAL" clId="{1164F5A3-5FA6-47C6-995A-0FEF66AC05CC}" dt="2024-04-04T14:51:15.028" v="4480" actId="1036"/>
          <ac:cxnSpMkLst>
            <pc:docMk/>
            <pc:sldMk cId="3981339227" sldId="2147480457"/>
            <ac:cxnSpMk id="13" creationId="{5937313E-1246-9B8B-CD03-C73264A51BE1}"/>
          </ac:cxnSpMkLst>
        </pc:cxnChg>
        <pc:cxnChg chg="add mod">
          <ac:chgData name="Yoel Kortick" userId="167978f5-7f40-4909-85d5-d4149554ad4e" providerId="ADAL" clId="{1164F5A3-5FA6-47C6-995A-0FEF66AC05CC}" dt="2024-04-04T14:51:41.335" v="4548" actId="1038"/>
          <ac:cxnSpMkLst>
            <pc:docMk/>
            <pc:sldMk cId="3981339227" sldId="2147480457"/>
            <ac:cxnSpMk id="14" creationId="{4CA850A4-1098-8C34-72AB-0609C0A42D50}"/>
          </ac:cxnSpMkLst>
        </pc:cxnChg>
        <pc:cxnChg chg="add mod">
          <ac:chgData name="Yoel Kortick" userId="167978f5-7f40-4909-85d5-d4149554ad4e" providerId="ADAL" clId="{1164F5A3-5FA6-47C6-995A-0FEF66AC05CC}" dt="2024-04-04T14:51:35.267" v="4546" actId="1035"/>
          <ac:cxnSpMkLst>
            <pc:docMk/>
            <pc:sldMk cId="3981339227" sldId="2147480457"/>
            <ac:cxnSpMk id="15" creationId="{2230C181-99C4-3997-2C40-2EDFA0590938}"/>
          </ac:cxnSpMkLst>
        </pc:cxnChg>
        <pc:cxnChg chg="add mod">
          <ac:chgData name="Yoel Kortick" userId="167978f5-7f40-4909-85d5-d4149554ad4e" providerId="ADAL" clId="{1164F5A3-5FA6-47C6-995A-0FEF66AC05CC}" dt="2024-04-04T14:51:35.267" v="4546" actId="1035"/>
          <ac:cxnSpMkLst>
            <pc:docMk/>
            <pc:sldMk cId="3981339227" sldId="2147480457"/>
            <ac:cxnSpMk id="16" creationId="{C08171E0-0516-9F5A-DB74-1EE3D4D448F6}"/>
          </ac:cxnSpMkLst>
        </pc:cxnChg>
      </pc:sldChg>
      <pc:sldChg chg="addSp delSp modSp add mod">
        <pc:chgData name="Yoel Kortick" userId="167978f5-7f40-4909-85d5-d4149554ad4e" providerId="ADAL" clId="{1164F5A3-5FA6-47C6-995A-0FEF66AC05CC}" dt="2024-04-04T15:23:15.080" v="5397" actId="207"/>
        <pc:sldMkLst>
          <pc:docMk/>
          <pc:sldMk cId="641278559" sldId="2147480458"/>
        </pc:sldMkLst>
        <pc:spChg chg="mod">
          <ac:chgData name="Yoel Kortick" userId="167978f5-7f40-4909-85d5-d4149554ad4e" providerId="ADAL" clId="{1164F5A3-5FA6-47C6-995A-0FEF66AC05CC}" dt="2024-04-04T15:00:20.974" v="5200"/>
          <ac:spMkLst>
            <pc:docMk/>
            <pc:sldMk cId="641278559" sldId="2147480458"/>
            <ac:spMk id="5" creationId="{FED6E101-438E-F627-D298-895ED06F8430}"/>
          </ac:spMkLst>
        </pc:spChg>
        <pc:spChg chg="add mod">
          <ac:chgData name="Yoel Kortick" userId="167978f5-7f40-4909-85d5-d4149554ad4e" providerId="ADAL" clId="{1164F5A3-5FA6-47C6-995A-0FEF66AC05CC}" dt="2024-04-04T15:23:15.080" v="5397" actId="207"/>
          <ac:spMkLst>
            <pc:docMk/>
            <pc:sldMk cId="641278559" sldId="2147480458"/>
            <ac:spMk id="9" creationId="{765FF7E7-53EC-FCED-4CBD-134BFCA4D163}"/>
          </ac:spMkLst>
        </pc:spChg>
        <pc:picChg chg="add mod">
          <ac:chgData name="Yoel Kortick" userId="167978f5-7f40-4909-85d5-d4149554ad4e" providerId="ADAL" clId="{1164F5A3-5FA6-47C6-995A-0FEF66AC05CC}" dt="2024-04-04T15:00:53.282" v="5220" actId="208"/>
          <ac:picMkLst>
            <pc:docMk/>
            <pc:sldMk cId="641278559" sldId="2147480458"/>
            <ac:picMk id="6" creationId="{06842976-1707-D8F2-41D3-4BED86AA412D}"/>
          </ac:picMkLst>
        </pc:picChg>
        <pc:picChg chg="del">
          <ac:chgData name="Yoel Kortick" userId="167978f5-7f40-4909-85d5-d4149554ad4e" providerId="ADAL" clId="{1164F5A3-5FA6-47C6-995A-0FEF66AC05CC}" dt="2024-04-04T14:49:38.180" v="4263" actId="478"/>
          <ac:picMkLst>
            <pc:docMk/>
            <pc:sldMk cId="641278559" sldId="2147480458"/>
            <ac:picMk id="7" creationId="{FD5BB47C-6457-8E6B-4AA3-4428BD4E52FB}"/>
          </ac:picMkLst>
        </pc:picChg>
      </pc:sldChg>
      <pc:sldChg chg="addSp delSp modSp add mod">
        <pc:chgData name="Yoel Kortick" userId="167978f5-7f40-4909-85d5-d4149554ad4e" providerId="ADAL" clId="{1164F5A3-5FA6-47C6-995A-0FEF66AC05CC}" dt="2024-04-04T14:58:55.730" v="5190" actId="1036"/>
        <pc:sldMkLst>
          <pc:docMk/>
          <pc:sldMk cId="145738044" sldId="2147480459"/>
        </pc:sldMkLst>
        <pc:spChg chg="mod">
          <ac:chgData name="Yoel Kortick" userId="167978f5-7f40-4909-85d5-d4149554ad4e" providerId="ADAL" clId="{1164F5A3-5FA6-47C6-995A-0FEF66AC05CC}" dt="2024-04-04T14:53:27.436" v="4613" actId="208"/>
          <ac:spMkLst>
            <pc:docMk/>
            <pc:sldMk cId="145738044" sldId="2147480459"/>
            <ac:spMk id="5" creationId="{7560F111-1403-11B8-9588-7D147CDFEB12}"/>
          </ac:spMkLst>
        </pc:spChg>
        <pc:spChg chg="add mod">
          <ac:chgData name="Yoel Kortick" userId="167978f5-7f40-4909-85d5-d4149554ad4e" providerId="ADAL" clId="{1164F5A3-5FA6-47C6-995A-0FEF66AC05CC}" dt="2024-04-04T14:58:04.974" v="5137" actId="1035"/>
          <ac:spMkLst>
            <pc:docMk/>
            <pc:sldMk cId="145738044" sldId="2147480459"/>
            <ac:spMk id="20" creationId="{4F552C1F-12D2-B3FE-3CF1-FF56E3CA119B}"/>
          </ac:spMkLst>
        </pc:spChg>
        <pc:spChg chg="add mod">
          <ac:chgData name="Yoel Kortick" userId="167978f5-7f40-4909-85d5-d4149554ad4e" providerId="ADAL" clId="{1164F5A3-5FA6-47C6-995A-0FEF66AC05CC}" dt="2024-04-04T14:58:30.837" v="5155" actId="1036"/>
          <ac:spMkLst>
            <pc:docMk/>
            <pc:sldMk cId="145738044" sldId="2147480459"/>
            <ac:spMk id="21" creationId="{60E584F0-8701-5243-EFF4-E8A5315B3D79}"/>
          </ac:spMkLst>
        </pc:spChg>
        <pc:spChg chg="add mod">
          <ac:chgData name="Yoel Kortick" userId="167978f5-7f40-4909-85d5-d4149554ad4e" providerId="ADAL" clId="{1164F5A3-5FA6-47C6-995A-0FEF66AC05CC}" dt="2024-04-04T14:58:36.388" v="5169" actId="1035"/>
          <ac:spMkLst>
            <pc:docMk/>
            <pc:sldMk cId="145738044" sldId="2147480459"/>
            <ac:spMk id="22" creationId="{53B3B34A-42BB-2152-E0D4-FDB73AB520FC}"/>
          </ac:spMkLst>
        </pc:spChg>
        <pc:spChg chg="add mod">
          <ac:chgData name="Yoel Kortick" userId="167978f5-7f40-4909-85d5-d4149554ad4e" providerId="ADAL" clId="{1164F5A3-5FA6-47C6-995A-0FEF66AC05CC}" dt="2024-04-04T14:58:44.077" v="5180" actId="1036"/>
          <ac:spMkLst>
            <pc:docMk/>
            <pc:sldMk cId="145738044" sldId="2147480459"/>
            <ac:spMk id="23" creationId="{D80650AB-7DDB-1DCC-674A-36D0C480AF1F}"/>
          </ac:spMkLst>
        </pc:spChg>
        <pc:spChg chg="add mod">
          <ac:chgData name="Yoel Kortick" userId="167978f5-7f40-4909-85d5-d4149554ad4e" providerId="ADAL" clId="{1164F5A3-5FA6-47C6-995A-0FEF66AC05CC}" dt="2024-04-04T14:58:48.488" v="5184" actId="1036"/>
          <ac:spMkLst>
            <pc:docMk/>
            <pc:sldMk cId="145738044" sldId="2147480459"/>
            <ac:spMk id="24" creationId="{59EF5019-3AFE-18A7-0737-27E2C0A13E30}"/>
          </ac:spMkLst>
        </pc:spChg>
        <pc:spChg chg="add mod">
          <ac:chgData name="Yoel Kortick" userId="167978f5-7f40-4909-85d5-d4149554ad4e" providerId="ADAL" clId="{1164F5A3-5FA6-47C6-995A-0FEF66AC05CC}" dt="2024-04-04T14:58:55.730" v="5190" actId="1036"/>
          <ac:spMkLst>
            <pc:docMk/>
            <pc:sldMk cId="145738044" sldId="2147480459"/>
            <ac:spMk id="25" creationId="{BFE73401-DDCA-7E70-F3F9-B40EBB9040C4}"/>
          </ac:spMkLst>
        </pc:spChg>
        <pc:picChg chg="del">
          <ac:chgData name="Yoel Kortick" userId="167978f5-7f40-4909-85d5-d4149554ad4e" providerId="ADAL" clId="{1164F5A3-5FA6-47C6-995A-0FEF66AC05CC}" dt="2024-04-04T14:52:39.746" v="4550" actId="478"/>
          <ac:picMkLst>
            <pc:docMk/>
            <pc:sldMk cId="145738044" sldId="2147480459"/>
            <ac:picMk id="6" creationId="{13E2EB12-5243-9BFF-1800-9AE199EC28E8}"/>
          </ac:picMkLst>
        </pc:picChg>
        <pc:picChg chg="add mod ord">
          <ac:chgData name="Yoel Kortick" userId="167978f5-7f40-4909-85d5-d4149554ad4e" providerId="ADAL" clId="{1164F5A3-5FA6-47C6-995A-0FEF66AC05CC}" dt="2024-04-04T14:53:35.898" v="4614" actId="208"/>
          <ac:picMkLst>
            <pc:docMk/>
            <pc:sldMk cId="145738044" sldId="2147480459"/>
            <ac:picMk id="7" creationId="{CA0B6BCA-0E90-5633-6D82-3CFB2F25968B}"/>
          </ac:picMkLst>
        </pc:picChg>
        <pc:cxnChg chg="add mod">
          <ac:chgData name="Yoel Kortick" userId="167978f5-7f40-4909-85d5-d4149554ad4e" providerId="ADAL" clId="{1164F5A3-5FA6-47C6-995A-0FEF66AC05CC}" dt="2024-04-04T14:55:13.648" v="4718" actId="1036"/>
          <ac:cxnSpMkLst>
            <pc:docMk/>
            <pc:sldMk cId="145738044" sldId="2147480459"/>
            <ac:cxnSpMk id="9" creationId="{BDB02CC3-7EAC-EF40-7510-FA2DEDF9D778}"/>
          </ac:cxnSpMkLst>
        </pc:cxnChg>
        <pc:cxnChg chg="add mod">
          <ac:chgData name="Yoel Kortick" userId="167978f5-7f40-4909-85d5-d4149554ad4e" providerId="ADAL" clId="{1164F5A3-5FA6-47C6-995A-0FEF66AC05CC}" dt="2024-04-04T14:55:27.033" v="4783" actId="1035"/>
          <ac:cxnSpMkLst>
            <pc:docMk/>
            <pc:sldMk cId="145738044" sldId="2147480459"/>
            <ac:cxnSpMk id="10" creationId="{F59B3CCD-46D3-07C3-A0AA-D7EDC58269BB}"/>
          </ac:cxnSpMkLst>
        </pc:cxnChg>
        <pc:cxnChg chg="del mod">
          <ac:chgData name="Yoel Kortick" userId="167978f5-7f40-4909-85d5-d4149554ad4e" providerId="ADAL" clId="{1164F5A3-5FA6-47C6-995A-0FEF66AC05CC}" dt="2024-04-04T14:55:01.649" v="4669" actId="478"/>
          <ac:cxnSpMkLst>
            <pc:docMk/>
            <pc:sldMk cId="145738044" sldId="2147480459"/>
            <ac:cxnSpMk id="11" creationId="{A86BC26F-6004-D379-97E2-854A7F6832F3}"/>
          </ac:cxnSpMkLst>
        </pc:cxnChg>
        <pc:cxnChg chg="del mod">
          <ac:chgData name="Yoel Kortick" userId="167978f5-7f40-4909-85d5-d4149554ad4e" providerId="ADAL" clId="{1164F5A3-5FA6-47C6-995A-0FEF66AC05CC}" dt="2024-04-04T14:55:01.649" v="4669" actId="478"/>
          <ac:cxnSpMkLst>
            <pc:docMk/>
            <pc:sldMk cId="145738044" sldId="2147480459"/>
            <ac:cxnSpMk id="12" creationId="{E229A09B-9F90-5E9E-7D6E-1D0D4F3A5643}"/>
          </ac:cxnSpMkLst>
        </pc:cxnChg>
        <pc:cxnChg chg="del mod">
          <ac:chgData name="Yoel Kortick" userId="167978f5-7f40-4909-85d5-d4149554ad4e" providerId="ADAL" clId="{1164F5A3-5FA6-47C6-995A-0FEF66AC05CC}" dt="2024-04-04T14:55:01.649" v="4669" actId="478"/>
          <ac:cxnSpMkLst>
            <pc:docMk/>
            <pc:sldMk cId="145738044" sldId="2147480459"/>
            <ac:cxnSpMk id="13" creationId="{AE3F8925-43B8-92C3-D843-1AFAE799D8C5}"/>
          </ac:cxnSpMkLst>
        </pc:cxnChg>
        <pc:cxnChg chg="del mod">
          <ac:chgData name="Yoel Kortick" userId="167978f5-7f40-4909-85d5-d4149554ad4e" providerId="ADAL" clId="{1164F5A3-5FA6-47C6-995A-0FEF66AC05CC}" dt="2024-04-04T14:55:01.649" v="4669" actId="478"/>
          <ac:cxnSpMkLst>
            <pc:docMk/>
            <pc:sldMk cId="145738044" sldId="2147480459"/>
            <ac:cxnSpMk id="14" creationId="{DD3F5546-EC7D-4FC9-4935-24ACE7AA8AD0}"/>
          </ac:cxnSpMkLst>
        </pc:cxnChg>
        <pc:cxnChg chg="del mod">
          <ac:chgData name="Yoel Kortick" userId="167978f5-7f40-4909-85d5-d4149554ad4e" providerId="ADAL" clId="{1164F5A3-5FA6-47C6-995A-0FEF66AC05CC}" dt="2024-04-04T14:55:01.649" v="4669" actId="478"/>
          <ac:cxnSpMkLst>
            <pc:docMk/>
            <pc:sldMk cId="145738044" sldId="2147480459"/>
            <ac:cxnSpMk id="15" creationId="{53A3D1D8-98D4-A160-1EFD-ADCBBB2D9A27}"/>
          </ac:cxnSpMkLst>
        </pc:cxnChg>
        <pc:cxnChg chg="mod">
          <ac:chgData name="Yoel Kortick" userId="167978f5-7f40-4909-85d5-d4149554ad4e" providerId="ADAL" clId="{1164F5A3-5FA6-47C6-995A-0FEF66AC05CC}" dt="2024-04-04T14:55:05.563" v="4671" actId="1037"/>
          <ac:cxnSpMkLst>
            <pc:docMk/>
            <pc:sldMk cId="145738044" sldId="2147480459"/>
            <ac:cxnSpMk id="16" creationId="{E47C7D60-31D3-7588-28C1-B883D503978E}"/>
          </ac:cxnSpMkLst>
        </pc:cxnChg>
        <pc:cxnChg chg="add mod">
          <ac:chgData name="Yoel Kortick" userId="167978f5-7f40-4909-85d5-d4149554ad4e" providerId="ADAL" clId="{1164F5A3-5FA6-47C6-995A-0FEF66AC05CC}" dt="2024-04-04T14:55:27.033" v="4783" actId="1035"/>
          <ac:cxnSpMkLst>
            <pc:docMk/>
            <pc:sldMk cId="145738044" sldId="2147480459"/>
            <ac:cxnSpMk id="17" creationId="{924DB570-88B2-8687-336D-97BF7AECEDD4}"/>
          </ac:cxnSpMkLst>
        </pc:cxnChg>
        <pc:cxnChg chg="add mod">
          <ac:chgData name="Yoel Kortick" userId="167978f5-7f40-4909-85d5-d4149554ad4e" providerId="ADAL" clId="{1164F5A3-5FA6-47C6-995A-0FEF66AC05CC}" dt="2024-04-04T14:55:42.689" v="4864" actId="1035"/>
          <ac:cxnSpMkLst>
            <pc:docMk/>
            <pc:sldMk cId="145738044" sldId="2147480459"/>
            <ac:cxnSpMk id="18" creationId="{D55C870D-FCC2-41FB-4920-FA2E29E8BF37}"/>
          </ac:cxnSpMkLst>
        </pc:cxnChg>
        <pc:cxnChg chg="add mod">
          <ac:chgData name="Yoel Kortick" userId="167978f5-7f40-4909-85d5-d4149554ad4e" providerId="ADAL" clId="{1164F5A3-5FA6-47C6-995A-0FEF66AC05CC}" dt="2024-04-04T14:55:42.689" v="4864" actId="1035"/>
          <ac:cxnSpMkLst>
            <pc:docMk/>
            <pc:sldMk cId="145738044" sldId="2147480459"/>
            <ac:cxnSpMk id="19" creationId="{99204FA7-6843-DB8C-1D37-3EB7733D2A85}"/>
          </ac:cxnSpMkLst>
        </pc:cxnChg>
      </pc:sldChg>
      <pc:sldChg chg="add del">
        <pc:chgData name="Yoel Kortick" userId="167978f5-7f40-4909-85d5-d4149554ad4e" providerId="ADAL" clId="{1164F5A3-5FA6-47C6-995A-0FEF66AC05CC}" dt="2024-04-04T15:23:38.479" v="5399" actId="47"/>
        <pc:sldMkLst>
          <pc:docMk/>
          <pc:sldMk cId="3153196226" sldId="2147480460"/>
        </pc:sldMkLst>
      </pc:sldChg>
      <pc:sldChg chg="addSp delSp modSp add mod">
        <pc:chgData name="Yoel Kortick" userId="167978f5-7f40-4909-85d5-d4149554ad4e" providerId="ADAL" clId="{1164F5A3-5FA6-47C6-995A-0FEF66AC05CC}" dt="2024-04-04T15:25:07.338" v="5415" actId="1035"/>
        <pc:sldMkLst>
          <pc:docMk/>
          <pc:sldMk cId="1147320157" sldId="2147480461"/>
        </pc:sldMkLst>
        <pc:spChg chg="mod">
          <ac:chgData name="Yoel Kortick" userId="167978f5-7f40-4909-85d5-d4149554ad4e" providerId="ADAL" clId="{1164F5A3-5FA6-47C6-995A-0FEF66AC05CC}" dt="2024-04-04T15:03:09.864" v="5251" actId="6549"/>
          <ac:spMkLst>
            <pc:docMk/>
            <pc:sldMk cId="1147320157" sldId="2147480461"/>
            <ac:spMk id="5" creationId="{21759FE9-57E5-8273-7A22-25CD523F28FB}"/>
          </ac:spMkLst>
        </pc:spChg>
        <pc:spChg chg="add mod">
          <ac:chgData name="Yoel Kortick" userId="167978f5-7f40-4909-85d5-d4149554ad4e" providerId="ADAL" clId="{1164F5A3-5FA6-47C6-995A-0FEF66AC05CC}" dt="2024-04-04T15:25:03.956" v="5402" actId="207"/>
          <ac:spMkLst>
            <pc:docMk/>
            <pc:sldMk cId="1147320157" sldId="2147480461"/>
            <ac:spMk id="9" creationId="{E8341B2E-F5B8-AB97-CE82-495D4CEE3670}"/>
          </ac:spMkLst>
        </pc:spChg>
        <pc:picChg chg="del">
          <ac:chgData name="Yoel Kortick" userId="167978f5-7f40-4909-85d5-d4149554ad4e" providerId="ADAL" clId="{1164F5A3-5FA6-47C6-995A-0FEF66AC05CC}" dt="2024-04-04T15:02:24.191" v="5227" actId="478"/>
          <ac:picMkLst>
            <pc:docMk/>
            <pc:sldMk cId="1147320157" sldId="2147480461"/>
            <ac:picMk id="6" creationId="{4F60601B-B3D7-A72B-071C-00BD2D92BFC0}"/>
          </ac:picMkLst>
        </pc:picChg>
        <pc:picChg chg="add mod">
          <ac:chgData name="Yoel Kortick" userId="167978f5-7f40-4909-85d5-d4149554ad4e" providerId="ADAL" clId="{1164F5A3-5FA6-47C6-995A-0FEF66AC05CC}" dt="2024-04-04T15:25:07.338" v="5415" actId="1035"/>
          <ac:picMkLst>
            <pc:docMk/>
            <pc:sldMk cId="1147320157" sldId="2147480461"/>
            <ac:picMk id="7" creationId="{00AAB515-D127-A19B-599E-A25C66BEE29A}"/>
          </ac:picMkLst>
        </pc:picChg>
      </pc:sldChg>
      <pc:sldChg chg="addSp delSp modSp add mod">
        <pc:chgData name="Yoel Kortick" userId="167978f5-7f40-4909-85d5-d4149554ad4e" providerId="ADAL" clId="{1164F5A3-5FA6-47C6-995A-0FEF66AC05CC}" dt="2024-04-04T15:25:52.809" v="5420" actId="14100"/>
        <pc:sldMkLst>
          <pc:docMk/>
          <pc:sldMk cId="187267412" sldId="2147480462"/>
        </pc:sldMkLst>
        <pc:spChg chg="mod">
          <ac:chgData name="Yoel Kortick" userId="167978f5-7f40-4909-85d5-d4149554ad4e" providerId="ADAL" clId="{1164F5A3-5FA6-47C6-995A-0FEF66AC05CC}" dt="2024-04-04T15:03:17.329" v="5254" actId="6549"/>
          <ac:spMkLst>
            <pc:docMk/>
            <pc:sldMk cId="187267412" sldId="2147480462"/>
            <ac:spMk id="5" creationId="{786FE020-30D1-687E-18EF-8D31E6912430}"/>
          </ac:spMkLst>
        </pc:spChg>
        <pc:spChg chg="add mod">
          <ac:chgData name="Yoel Kortick" userId="167978f5-7f40-4909-85d5-d4149554ad4e" providerId="ADAL" clId="{1164F5A3-5FA6-47C6-995A-0FEF66AC05CC}" dt="2024-04-04T15:25:52.809" v="5420" actId="14100"/>
          <ac:spMkLst>
            <pc:docMk/>
            <pc:sldMk cId="187267412" sldId="2147480462"/>
            <ac:spMk id="9" creationId="{6222FEA5-08F1-6106-C6C9-201EB8DAB256}"/>
          </ac:spMkLst>
        </pc:spChg>
        <pc:picChg chg="add mod">
          <ac:chgData name="Yoel Kortick" userId="167978f5-7f40-4909-85d5-d4149554ad4e" providerId="ADAL" clId="{1164F5A3-5FA6-47C6-995A-0FEF66AC05CC}" dt="2024-04-04T15:05:57.348" v="5277" actId="208"/>
          <ac:picMkLst>
            <pc:docMk/>
            <pc:sldMk cId="187267412" sldId="2147480462"/>
            <ac:picMk id="6" creationId="{9AE44630-6160-FD19-8C0E-B43609F5E204}"/>
          </ac:picMkLst>
        </pc:picChg>
        <pc:picChg chg="del">
          <ac:chgData name="Yoel Kortick" userId="167978f5-7f40-4909-85d5-d4149554ad4e" providerId="ADAL" clId="{1164F5A3-5FA6-47C6-995A-0FEF66AC05CC}" dt="2024-04-04T15:03:19.869" v="5255" actId="478"/>
          <ac:picMkLst>
            <pc:docMk/>
            <pc:sldMk cId="187267412" sldId="2147480462"/>
            <ac:picMk id="7" creationId="{C09F0757-047C-E32B-6F91-4640BFE10442}"/>
          </ac:picMkLst>
        </pc:picChg>
      </pc:sldChg>
      <pc:sldChg chg="addSp delSp modSp add mod">
        <pc:chgData name="Yoel Kortick" userId="167978f5-7f40-4909-85d5-d4149554ad4e" providerId="ADAL" clId="{1164F5A3-5FA6-47C6-995A-0FEF66AC05CC}" dt="2024-04-04T15:26:47.554" v="5423" actId="207"/>
        <pc:sldMkLst>
          <pc:docMk/>
          <pc:sldMk cId="904531811" sldId="2147480463"/>
        </pc:sldMkLst>
        <pc:spChg chg="mod">
          <ac:chgData name="Yoel Kortick" userId="167978f5-7f40-4909-85d5-d4149554ad4e" providerId="ADAL" clId="{1164F5A3-5FA6-47C6-995A-0FEF66AC05CC}" dt="2024-04-04T15:06:35.696" v="5283" actId="6549"/>
          <ac:spMkLst>
            <pc:docMk/>
            <pc:sldMk cId="904531811" sldId="2147480463"/>
            <ac:spMk id="5" creationId="{6124A6F0-5B8F-ED09-D45A-9291C36E34D6}"/>
          </ac:spMkLst>
        </pc:spChg>
        <pc:spChg chg="add mod">
          <ac:chgData name="Yoel Kortick" userId="167978f5-7f40-4909-85d5-d4149554ad4e" providerId="ADAL" clId="{1164F5A3-5FA6-47C6-995A-0FEF66AC05CC}" dt="2024-04-04T15:26:47.554" v="5423" actId="207"/>
          <ac:spMkLst>
            <pc:docMk/>
            <pc:sldMk cId="904531811" sldId="2147480463"/>
            <ac:spMk id="9" creationId="{BF0B39A7-F28E-2FAE-8ED0-CD352334EAFF}"/>
          </ac:spMkLst>
        </pc:spChg>
        <pc:picChg chg="del">
          <ac:chgData name="Yoel Kortick" userId="167978f5-7f40-4909-85d5-d4149554ad4e" providerId="ADAL" clId="{1164F5A3-5FA6-47C6-995A-0FEF66AC05CC}" dt="2024-04-04T15:06:01.646" v="5279" actId="478"/>
          <ac:picMkLst>
            <pc:docMk/>
            <pc:sldMk cId="904531811" sldId="2147480463"/>
            <ac:picMk id="6" creationId="{70F7673D-DF49-E9E5-F2EE-386A7E58D68A}"/>
          </ac:picMkLst>
        </pc:picChg>
        <pc:picChg chg="add mod">
          <ac:chgData name="Yoel Kortick" userId="167978f5-7f40-4909-85d5-d4149554ad4e" providerId="ADAL" clId="{1164F5A3-5FA6-47C6-995A-0FEF66AC05CC}" dt="2024-04-04T15:07:14.544" v="5305" actId="208"/>
          <ac:picMkLst>
            <pc:docMk/>
            <pc:sldMk cId="904531811" sldId="2147480463"/>
            <ac:picMk id="7" creationId="{07F52F0D-0951-8D54-1DB3-AC5E35A1358E}"/>
          </ac:picMkLst>
        </pc:picChg>
      </pc:sldChg>
      <pc:sldChg chg="addSp delSp modSp add mod">
        <pc:chgData name="Yoel Kortick" userId="167978f5-7f40-4909-85d5-d4149554ad4e" providerId="ADAL" clId="{1164F5A3-5FA6-47C6-995A-0FEF66AC05CC}" dt="2024-04-04T15:26:56.880" v="5424"/>
        <pc:sldMkLst>
          <pc:docMk/>
          <pc:sldMk cId="3634482220" sldId="2147480464"/>
        </pc:sldMkLst>
        <pc:spChg chg="mod">
          <ac:chgData name="Yoel Kortick" userId="167978f5-7f40-4909-85d5-d4149554ad4e" providerId="ADAL" clId="{1164F5A3-5FA6-47C6-995A-0FEF66AC05CC}" dt="2024-04-04T15:07:47.717" v="5312" actId="6549"/>
          <ac:spMkLst>
            <pc:docMk/>
            <pc:sldMk cId="3634482220" sldId="2147480464"/>
            <ac:spMk id="5" creationId="{9F742E0C-E548-1A74-F15A-885CB5413DFA}"/>
          </ac:spMkLst>
        </pc:spChg>
        <pc:spChg chg="add mod">
          <ac:chgData name="Yoel Kortick" userId="167978f5-7f40-4909-85d5-d4149554ad4e" providerId="ADAL" clId="{1164F5A3-5FA6-47C6-995A-0FEF66AC05CC}" dt="2024-04-04T15:26:56.880" v="5424"/>
          <ac:spMkLst>
            <pc:docMk/>
            <pc:sldMk cId="3634482220" sldId="2147480464"/>
            <ac:spMk id="8" creationId="{C70C2BFF-8572-FF45-DBCB-072393D4CB56}"/>
          </ac:spMkLst>
        </pc:spChg>
        <pc:picChg chg="add mod">
          <ac:chgData name="Yoel Kortick" userId="167978f5-7f40-4909-85d5-d4149554ad4e" providerId="ADAL" clId="{1164F5A3-5FA6-47C6-995A-0FEF66AC05CC}" dt="2024-04-04T15:09:20.905" v="5333" actId="208"/>
          <ac:picMkLst>
            <pc:docMk/>
            <pc:sldMk cId="3634482220" sldId="2147480464"/>
            <ac:picMk id="6" creationId="{B5F34030-FB66-ACAC-A2DC-A6D344257E9E}"/>
          </ac:picMkLst>
        </pc:picChg>
        <pc:picChg chg="del">
          <ac:chgData name="Yoel Kortick" userId="167978f5-7f40-4909-85d5-d4149554ad4e" providerId="ADAL" clId="{1164F5A3-5FA6-47C6-995A-0FEF66AC05CC}" dt="2024-04-04T15:09:14.741" v="5313" actId="478"/>
          <ac:picMkLst>
            <pc:docMk/>
            <pc:sldMk cId="3634482220" sldId="2147480464"/>
            <ac:picMk id="7" creationId="{67B6E168-1F02-A7D0-F774-4EFD8DE1FF67}"/>
          </ac:picMkLst>
        </pc:picChg>
      </pc:sldChg>
      <pc:sldChg chg="addSp delSp modSp add mod">
        <pc:chgData name="Yoel Kortick" userId="167978f5-7f40-4909-85d5-d4149554ad4e" providerId="ADAL" clId="{1164F5A3-5FA6-47C6-995A-0FEF66AC05CC}" dt="2024-04-04T15:27:54.060" v="5443" actId="1036"/>
        <pc:sldMkLst>
          <pc:docMk/>
          <pc:sldMk cId="343066076" sldId="2147480465"/>
        </pc:sldMkLst>
        <pc:spChg chg="mod">
          <ac:chgData name="Yoel Kortick" userId="167978f5-7f40-4909-85d5-d4149554ad4e" providerId="ADAL" clId="{1164F5A3-5FA6-47C6-995A-0FEF66AC05CC}" dt="2024-04-04T15:12:29.639" v="5351" actId="404"/>
          <ac:spMkLst>
            <pc:docMk/>
            <pc:sldMk cId="343066076" sldId="2147480465"/>
            <ac:spMk id="5" creationId="{525ED3FF-800B-B0CD-2084-ECA19098DCBC}"/>
          </ac:spMkLst>
        </pc:spChg>
        <pc:spChg chg="add mod">
          <ac:chgData name="Yoel Kortick" userId="167978f5-7f40-4909-85d5-d4149554ad4e" providerId="ADAL" clId="{1164F5A3-5FA6-47C6-995A-0FEF66AC05CC}" dt="2024-04-04T15:27:48.709" v="5428" actId="207"/>
          <ac:spMkLst>
            <pc:docMk/>
            <pc:sldMk cId="343066076" sldId="2147480465"/>
            <ac:spMk id="9" creationId="{9FCF2E4A-0999-6BDA-ABA3-95D24EFF7BB0}"/>
          </ac:spMkLst>
        </pc:spChg>
        <pc:picChg chg="del">
          <ac:chgData name="Yoel Kortick" userId="167978f5-7f40-4909-85d5-d4149554ad4e" providerId="ADAL" clId="{1164F5A3-5FA6-47C6-995A-0FEF66AC05CC}" dt="2024-04-04T15:10:05.181" v="5339" actId="478"/>
          <ac:picMkLst>
            <pc:docMk/>
            <pc:sldMk cId="343066076" sldId="2147480465"/>
            <ac:picMk id="6" creationId="{2DC969D0-99C2-F0DB-593A-04D971A1AFB2}"/>
          </ac:picMkLst>
        </pc:picChg>
        <pc:picChg chg="add mod">
          <ac:chgData name="Yoel Kortick" userId="167978f5-7f40-4909-85d5-d4149554ad4e" providerId="ADAL" clId="{1164F5A3-5FA6-47C6-995A-0FEF66AC05CC}" dt="2024-04-04T15:27:54.060" v="5443" actId="1036"/>
          <ac:picMkLst>
            <pc:docMk/>
            <pc:sldMk cId="343066076" sldId="2147480465"/>
            <ac:picMk id="7" creationId="{AB8254E2-41B5-5CE4-E3B1-F02765356C09}"/>
          </ac:picMkLst>
        </pc:picChg>
      </pc:sldChg>
      <pc:sldChg chg="add del">
        <pc:chgData name="Yoel Kortick" userId="167978f5-7f40-4909-85d5-d4149554ad4e" providerId="ADAL" clId="{1164F5A3-5FA6-47C6-995A-0FEF66AC05CC}" dt="2024-04-04T15:28:20.610" v="5444" actId="47"/>
        <pc:sldMkLst>
          <pc:docMk/>
          <pc:sldMk cId="3734768565" sldId="2147480466"/>
        </pc:sldMkLst>
      </pc:sldChg>
      <pc:sldChg chg="addSp delSp modSp add mod">
        <pc:chgData name="Yoel Kortick" userId="167978f5-7f40-4909-85d5-d4149554ad4e" providerId="ADAL" clId="{1164F5A3-5FA6-47C6-995A-0FEF66AC05CC}" dt="2024-04-04T15:29:09.769" v="5530" actId="1037"/>
        <pc:sldMkLst>
          <pc:docMk/>
          <pc:sldMk cId="3246043755" sldId="2147480467"/>
        </pc:sldMkLst>
        <pc:spChg chg="mod">
          <ac:chgData name="Yoel Kortick" userId="167978f5-7f40-4909-85d5-d4149554ad4e" providerId="ADAL" clId="{1164F5A3-5FA6-47C6-995A-0FEF66AC05CC}" dt="2024-04-04T15:13:46.862" v="5366" actId="20577"/>
          <ac:spMkLst>
            <pc:docMk/>
            <pc:sldMk cId="3246043755" sldId="2147480467"/>
            <ac:spMk id="5" creationId="{3A41CB47-8F1D-6760-6D9D-12139CAC81C3}"/>
          </ac:spMkLst>
        </pc:spChg>
        <pc:spChg chg="add mod">
          <ac:chgData name="Yoel Kortick" userId="167978f5-7f40-4909-85d5-d4149554ad4e" providerId="ADAL" clId="{1164F5A3-5FA6-47C6-995A-0FEF66AC05CC}" dt="2024-04-04T15:29:04.727" v="5488" actId="14100"/>
          <ac:spMkLst>
            <pc:docMk/>
            <pc:sldMk cId="3246043755" sldId="2147480467"/>
            <ac:spMk id="9" creationId="{509317D3-BD5F-51AB-6CB9-833698952E3D}"/>
          </ac:spMkLst>
        </pc:spChg>
        <pc:picChg chg="del">
          <ac:chgData name="Yoel Kortick" userId="167978f5-7f40-4909-85d5-d4149554ad4e" providerId="ADAL" clId="{1164F5A3-5FA6-47C6-995A-0FEF66AC05CC}" dt="2024-04-04T15:14:09.974" v="5367" actId="478"/>
          <ac:picMkLst>
            <pc:docMk/>
            <pc:sldMk cId="3246043755" sldId="2147480467"/>
            <ac:picMk id="6" creationId="{70C6C65D-BA90-4065-B286-D502C7AE8382}"/>
          </ac:picMkLst>
        </pc:picChg>
        <pc:picChg chg="add mod">
          <ac:chgData name="Yoel Kortick" userId="167978f5-7f40-4909-85d5-d4149554ad4e" providerId="ADAL" clId="{1164F5A3-5FA6-47C6-995A-0FEF66AC05CC}" dt="2024-04-04T15:29:09.769" v="5530" actId="1037"/>
          <ac:picMkLst>
            <pc:docMk/>
            <pc:sldMk cId="3246043755" sldId="2147480467"/>
            <ac:picMk id="7" creationId="{49FFF980-6D70-3DA9-6779-DB8E02919710}"/>
          </ac:picMkLst>
        </pc:picChg>
      </pc:sldChg>
      <pc:sldChg chg="delSp add del mod">
        <pc:chgData name="Yoel Kortick" userId="167978f5-7f40-4909-85d5-d4149554ad4e" providerId="ADAL" clId="{1164F5A3-5FA6-47C6-995A-0FEF66AC05CC}" dt="2024-04-04T15:29:24.448" v="5531" actId="47"/>
        <pc:sldMkLst>
          <pc:docMk/>
          <pc:sldMk cId="1540944568" sldId="2147480468"/>
        </pc:sldMkLst>
        <pc:picChg chg="del">
          <ac:chgData name="Yoel Kortick" userId="167978f5-7f40-4909-85d5-d4149554ad4e" providerId="ADAL" clId="{1164F5A3-5FA6-47C6-995A-0FEF66AC05CC}" dt="2024-04-04T15:14:21.561" v="5373" actId="478"/>
          <ac:picMkLst>
            <pc:docMk/>
            <pc:sldMk cId="1540944568" sldId="2147480468"/>
            <ac:picMk id="7" creationId="{10C5E66C-6134-087C-2EAA-766905DED1F7}"/>
          </ac:picMkLst>
        </pc:picChg>
      </pc:sldChg>
      <pc:sldChg chg="addSp modSp add mod">
        <pc:chgData name="Yoel Kortick" userId="167978f5-7f40-4909-85d5-d4149554ad4e" providerId="ADAL" clId="{1164F5A3-5FA6-47C6-995A-0FEF66AC05CC}" dt="2024-04-04T15:30:11.367" v="5536" actId="14100"/>
        <pc:sldMkLst>
          <pc:docMk/>
          <pc:sldMk cId="2683701464" sldId="2147480469"/>
        </pc:sldMkLst>
        <pc:spChg chg="mod">
          <ac:chgData name="Yoel Kortick" userId="167978f5-7f40-4909-85d5-d4149554ad4e" providerId="ADAL" clId="{1164F5A3-5FA6-47C6-995A-0FEF66AC05CC}" dt="2024-04-04T15:15:26.149" v="5380" actId="20577"/>
          <ac:spMkLst>
            <pc:docMk/>
            <pc:sldMk cId="2683701464" sldId="2147480469"/>
            <ac:spMk id="5" creationId="{F28A4EC2-B183-EB63-7F6A-FC971DAE7856}"/>
          </ac:spMkLst>
        </pc:spChg>
        <pc:spChg chg="add mod">
          <ac:chgData name="Yoel Kortick" userId="167978f5-7f40-4909-85d5-d4149554ad4e" providerId="ADAL" clId="{1164F5A3-5FA6-47C6-995A-0FEF66AC05CC}" dt="2024-04-04T15:30:11.367" v="5536" actId="14100"/>
          <ac:spMkLst>
            <pc:docMk/>
            <pc:sldMk cId="2683701464" sldId="2147480469"/>
            <ac:spMk id="8" creationId="{5DF03C5D-E361-4B87-0FD9-15917C3641DF}"/>
          </ac:spMkLst>
        </pc:spChg>
        <pc:picChg chg="add mod">
          <ac:chgData name="Yoel Kortick" userId="167978f5-7f40-4909-85d5-d4149554ad4e" providerId="ADAL" clId="{1164F5A3-5FA6-47C6-995A-0FEF66AC05CC}" dt="2024-04-04T15:15:52.201" v="5384" actId="208"/>
          <ac:picMkLst>
            <pc:docMk/>
            <pc:sldMk cId="2683701464" sldId="2147480469"/>
            <ac:picMk id="6" creationId="{6642304C-48AB-D7B1-024B-E74D37F6791A}"/>
          </ac:picMkLst>
        </pc:picChg>
      </pc:sldChg>
      <pc:sldChg chg="add">
        <pc:chgData name="Yoel Kortick" userId="167978f5-7f40-4909-85d5-d4149554ad4e" providerId="ADAL" clId="{1164F5A3-5FA6-47C6-995A-0FEF66AC05CC}" dt="2024-04-04T15:31:01.132" v="5537" actId="2890"/>
        <pc:sldMkLst>
          <pc:docMk/>
          <pc:sldMk cId="104525827" sldId="2147480470"/>
        </pc:sldMkLst>
      </pc:sldChg>
    </pc:docChg>
  </pc:docChgLst>
  <pc:docChgLst>
    <pc:chgData name="Yoel Kortick" userId="167978f5-7f40-4909-85d5-d4149554ad4e" providerId="ADAL" clId="{3382E379-A539-427A-8F89-BBB76D0C4BEA}"/>
    <pc:docChg chg="custSel modMainMaster">
      <pc:chgData name="Yoel Kortick" userId="167978f5-7f40-4909-85d5-d4149554ad4e" providerId="ADAL" clId="{3382E379-A539-427A-8F89-BBB76D0C4BEA}" dt="2024-04-11T11:38:57.312" v="24" actId="1076"/>
      <pc:docMkLst>
        <pc:docMk/>
      </pc:docMkLst>
      <pc:sldMasterChg chg="addSp delSp modSp mod modSldLayout">
        <pc:chgData name="Yoel Kortick" userId="167978f5-7f40-4909-85d5-d4149554ad4e" providerId="ADAL" clId="{3382E379-A539-427A-8F89-BBB76D0C4BEA}" dt="2024-04-11T11:38:57.312" v="24" actId="1076"/>
        <pc:sldMasterMkLst>
          <pc:docMk/>
          <pc:sldMasterMk cId="4005910495" sldId="2147484128"/>
        </pc:sldMasterMkLst>
        <pc:grpChg chg="del">
          <ac:chgData name="Yoel Kortick" userId="167978f5-7f40-4909-85d5-d4149554ad4e" providerId="ADAL" clId="{3382E379-A539-427A-8F89-BBB76D0C4BEA}" dt="2024-04-11T11:37:35.679" v="5" actId="478"/>
          <ac:grpSpMkLst>
            <pc:docMk/>
            <pc:sldMasterMk cId="4005910495" sldId="2147484128"/>
            <ac:grpSpMk id="89" creationId="{00000000-0000-0000-0000-000000000000}"/>
          </ac:grpSpMkLst>
        </pc:grpChg>
        <pc:picChg chg="add mod">
          <ac:chgData name="Yoel Kortick" userId="167978f5-7f40-4909-85d5-d4149554ad4e" providerId="ADAL" clId="{3382E379-A539-427A-8F89-BBB76D0C4BEA}" dt="2024-04-11T11:37:45.221" v="9" actId="1076"/>
          <ac:picMkLst>
            <pc:docMk/>
            <pc:sldMasterMk cId="4005910495" sldId="2147484128"/>
            <ac:picMk id="5" creationId="{1F23017B-E233-C485-8393-066A6E8C6752}"/>
          </ac:picMkLst>
        </pc:picChg>
        <pc:sldLayoutChg chg="addSp delSp modSp mod">
          <pc:chgData name="Yoel Kortick" userId="167978f5-7f40-4909-85d5-d4149554ad4e" providerId="ADAL" clId="{3382E379-A539-427A-8F89-BBB76D0C4BEA}" dt="2024-04-11T11:38:57.312" v="24" actId="1076"/>
          <pc:sldLayoutMkLst>
            <pc:docMk/>
            <pc:sldMasterMk cId="4005910495" sldId="2147484128"/>
            <pc:sldLayoutMk cId="3672733989" sldId="2147484621"/>
          </pc:sldLayoutMkLst>
          <pc:grpChg chg="del">
            <ac:chgData name="Yoel Kortick" userId="167978f5-7f40-4909-85d5-d4149554ad4e" providerId="ADAL" clId="{3382E379-A539-427A-8F89-BBB76D0C4BEA}" dt="2024-04-11T11:38:47.649" v="20" actId="478"/>
            <ac:grpSpMkLst>
              <pc:docMk/>
              <pc:sldMasterMk cId="4005910495" sldId="2147484128"/>
              <pc:sldLayoutMk cId="3672733989" sldId="2147484621"/>
              <ac:grpSpMk id="56" creationId="{00000000-0000-0000-0000-000000000000}"/>
            </ac:grpSpMkLst>
          </pc:grpChg>
          <pc:picChg chg="add mod">
            <ac:chgData name="Yoel Kortick" userId="167978f5-7f40-4909-85d5-d4149554ad4e" providerId="ADAL" clId="{3382E379-A539-427A-8F89-BBB76D0C4BEA}" dt="2024-04-11T11:38:57.312" v="24" actId="1076"/>
            <ac:picMkLst>
              <pc:docMk/>
              <pc:sldMasterMk cId="4005910495" sldId="2147484128"/>
              <pc:sldLayoutMk cId="3672733989" sldId="2147484621"/>
              <ac:picMk id="3" creationId="{48FAE963-FBCC-2BB6-7252-2747E4A539DE}"/>
            </ac:picMkLst>
          </pc:picChg>
        </pc:sldLayoutChg>
        <pc:sldLayoutChg chg="addSp delSp modSp mod">
          <pc:chgData name="Yoel Kortick" userId="167978f5-7f40-4909-85d5-d4149554ad4e" providerId="ADAL" clId="{3382E379-A539-427A-8F89-BBB76D0C4BEA}" dt="2024-04-11T11:37:29.668" v="4" actId="1076"/>
          <pc:sldLayoutMkLst>
            <pc:docMk/>
            <pc:sldMasterMk cId="4005910495" sldId="2147484128"/>
            <pc:sldLayoutMk cId="3265183810" sldId="2147484626"/>
          </pc:sldLayoutMkLst>
          <pc:grpChg chg="del">
            <ac:chgData name="Yoel Kortick" userId="167978f5-7f40-4909-85d5-d4149554ad4e" providerId="ADAL" clId="{3382E379-A539-427A-8F89-BBB76D0C4BEA}" dt="2024-04-11T11:37:07.908" v="0" actId="478"/>
            <ac:grpSpMkLst>
              <pc:docMk/>
              <pc:sldMasterMk cId="4005910495" sldId="2147484128"/>
              <pc:sldLayoutMk cId="3265183810" sldId="2147484626"/>
              <ac:grpSpMk id="3" creationId="{00000000-0000-0000-0000-000000000000}"/>
            </ac:grpSpMkLst>
          </pc:grpChg>
          <pc:picChg chg="add mod">
            <ac:chgData name="Yoel Kortick" userId="167978f5-7f40-4909-85d5-d4149554ad4e" providerId="ADAL" clId="{3382E379-A539-427A-8F89-BBB76D0C4BEA}" dt="2024-04-11T11:37:29.668" v="4" actId="1076"/>
            <ac:picMkLst>
              <pc:docMk/>
              <pc:sldMasterMk cId="4005910495" sldId="2147484128"/>
              <pc:sldLayoutMk cId="3265183810" sldId="2147484626"/>
              <ac:picMk id="4" creationId="{239B1958-E96A-097A-5B92-47662918A07D}"/>
            </ac:picMkLst>
          </pc:picChg>
        </pc:sldLayoutChg>
        <pc:sldLayoutChg chg="addSp delSp modSp mod">
          <pc:chgData name="Yoel Kortick" userId="167978f5-7f40-4909-85d5-d4149554ad4e" providerId="ADAL" clId="{3382E379-A539-427A-8F89-BBB76D0C4BEA}" dt="2024-04-11T11:38:29.291" v="19" actId="1076"/>
          <pc:sldLayoutMkLst>
            <pc:docMk/>
            <pc:sldMasterMk cId="4005910495" sldId="2147484128"/>
            <pc:sldLayoutMk cId="817873587" sldId="2147484643"/>
          </pc:sldLayoutMkLst>
          <pc:grpChg chg="del">
            <ac:chgData name="Yoel Kortick" userId="167978f5-7f40-4909-85d5-d4149554ad4e" providerId="ADAL" clId="{3382E379-A539-427A-8F89-BBB76D0C4BEA}" dt="2024-04-11T11:38:19.696" v="15" actId="478"/>
            <ac:grpSpMkLst>
              <pc:docMk/>
              <pc:sldMasterMk cId="4005910495" sldId="2147484128"/>
              <pc:sldLayoutMk cId="817873587" sldId="2147484643"/>
              <ac:grpSpMk id="12" creationId="{00000000-0000-0000-0000-000000000000}"/>
            </ac:grpSpMkLst>
          </pc:grpChg>
          <pc:picChg chg="add mod">
            <ac:chgData name="Yoel Kortick" userId="167978f5-7f40-4909-85d5-d4149554ad4e" providerId="ADAL" clId="{3382E379-A539-427A-8F89-BBB76D0C4BEA}" dt="2024-04-11T11:38:29.291" v="19" actId="1076"/>
            <ac:picMkLst>
              <pc:docMk/>
              <pc:sldMasterMk cId="4005910495" sldId="2147484128"/>
              <pc:sldLayoutMk cId="817873587" sldId="2147484643"/>
              <ac:picMk id="4" creationId="{6087BF9D-613B-D642-26F0-E6C6B48F8476}"/>
            </ac:picMkLst>
          </pc:picChg>
        </pc:sldLayoutChg>
        <pc:sldLayoutChg chg="addSp delSp modSp mod">
          <pc:chgData name="Yoel Kortick" userId="167978f5-7f40-4909-85d5-d4149554ad4e" providerId="ADAL" clId="{3382E379-A539-427A-8F89-BBB76D0C4BEA}" dt="2024-04-11T11:38:06.636" v="14" actId="1076"/>
          <pc:sldLayoutMkLst>
            <pc:docMk/>
            <pc:sldMasterMk cId="4005910495" sldId="2147484128"/>
            <pc:sldLayoutMk cId="2281937404" sldId="2147484656"/>
          </pc:sldLayoutMkLst>
          <pc:grpChg chg="del">
            <ac:chgData name="Yoel Kortick" userId="167978f5-7f40-4909-85d5-d4149554ad4e" providerId="ADAL" clId="{3382E379-A539-427A-8F89-BBB76D0C4BEA}" dt="2024-04-11T11:37:57.821" v="10" actId="478"/>
            <ac:grpSpMkLst>
              <pc:docMk/>
              <pc:sldMasterMk cId="4005910495" sldId="2147484128"/>
              <pc:sldLayoutMk cId="2281937404" sldId="2147484656"/>
              <ac:grpSpMk id="20" creationId="{00000000-0000-0000-0000-000000000000}"/>
            </ac:grpSpMkLst>
          </pc:grpChg>
          <pc:picChg chg="add mod">
            <ac:chgData name="Yoel Kortick" userId="167978f5-7f40-4909-85d5-d4149554ad4e" providerId="ADAL" clId="{3382E379-A539-427A-8F89-BBB76D0C4BEA}" dt="2024-04-11T11:38:06.636" v="14" actId="1076"/>
            <ac:picMkLst>
              <pc:docMk/>
              <pc:sldMasterMk cId="4005910495" sldId="2147484128"/>
              <pc:sldLayoutMk cId="2281937404" sldId="2147484656"/>
              <ac:picMk id="3" creationId="{DDB304A0-E9B7-C819-3FDF-3B8785042619}"/>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11/04/2024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11/04/2024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44</a:t>
            </a:fld>
            <a:endParaRPr lang="en-GB"/>
          </a:p>
        </p:txBody>
      </p:sp>
    </p:spTree>
    <p:extLst>
      <p:ext uri="{BB962C8B-B14F-4D97-AF65-F5344CB8AC3E}">
        <p14:creationId xmlns:p14="http://schemas.microsoft.com/office/powerpoint/2010/main" val="716764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emf"/><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emf"/><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emf"/><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Purple Stars - Copyright Only">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01870E7-67C3-31B4-3763-30D7343FC40E}"/>
              </a:ext>
            </a:extLst>
          </p:cNvPr>
          <p:cNvSpPr/>
          <p:nvPr/>
        </p:nvSpPr>
        <p:spPr>
          <a:xfrm rot="10800000">
            <a:off x="-20412" y="-1"/>
            <a:ext cx="1222282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p:cNvPicPr>
            <a:picLocks noChangeAspect="1"/>
          </p:cNvPicPr>
          <p:nvPr/>
        </p:nvPicPr>
        <p:blipFill>
          <a:blip r:embed="rId2"/>
          <a:stretch>
            <a:fillRect/>
          </a:stretch>
        </p:blipFill>
        <p:spPr>
          <a:xfrm>
            <a:off x="2327548" y="4664718"/>
            <a:ext cx="9874862" cy="1801539"/>
          </a:xfrm>
          <a:prstGeom prst="rect">
            <a:avLst/>
          </a:prstGeom>
        </p:spPr>
      </p:pic>
      <p:sp>
        <p:nvSpPr>
          <p:cNvPr id="66" name="Rectangle 65"/>
          <p:cNvSpPr/>
          <p:nvPr/>
        </p:nvSpPr>
        <p:spPr>
          <a:xfrm>
            <a:off x="6388632" y="-533175"/>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62" name="Rectangle 61"/>
          <p:cNvSpPr/>
          <p:nvPr/>
        </p:nvSpPr>
        <p:spPr>
          <a:xfrm>
            <a:off x="3369924" y="1951873"/>
            <a:ext cx="8832486" cy="4161148"/>
          </a:xfrm>
          <a:prstGeom prst="rect">
            <a:avLst/>
          </a:prstGeom>
          <a:blipFill>
            <a:blip r:embed="rId4"/>
            <a:stretch>
              <a:fillRect/>
            </a:stretch>
          </a:blipFill>
          <a:ln>
            <a:noFill/>
          </a:ln>
        </p:spPr>
        <p:txBody>
          <a:bodyPr wrap="square" rtlCol="0" anchor="ctr">
            <a:noAutofit/>
          </a:bodyPr>
          <a:lstStyle/>
          <a:p>
            <a:pPr algn="l"/>
            <a:endParaRPr lang="en-US">
              <a:solidFill>
                <a:schemeClr val="tx1"/>
              </a:solidFill>
            </a:endParaRPr>
          </a:p>
        </p:txBody>
      </p:sp>
      <p:pic>
        <p:nvPicPr>
          <p:cNvPr id="63" name="Picture 62"/>
          <p:cNvPicPr>
            <a:picLocks noChangeAspect="1"/>
          </p:cNvPicPr>
          <p:nvPr/>
        </p:nvPicPr>
        <p:blipFill>
          <a:blip r:embed="rId5"/>
          <a:stretch>
            <a:fillRect/>
          </a:stretch>
        </p:blipFill>
        <p:spPr>
          <a:xfrm>
            <a:off x="5097811" y="3249767"/>
            <a:ext cx="7129313" cy="2926947"/>
          </a:xfrm>
          <a:prstGeom prst="rect">
            <a:avLst/>
          </a:prstGeom>
        </p:spPr>
      </p:pic>
      <p:sp>
        <p:nvSpPr>
          <p:cNvPr id="65" name="Rectangle 64"/>
          <p:cNvSpPr/>
          <p:nvPr/>
        </p:nvSpPr>
        <p:spPr>
          <a:xfrm>
            <a:off x="-20412" y="6113021"/>
            <a:ext cx="1222282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59"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105"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or two line title here</a:t>
            </a:r>
          </a:p>
        </p:txBody>
      </p:sp>
      <p:sp>
        <p:nvSpPr>
          <p:cNvPr id="106"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4" name="Group 3"/>
          <p:cNvGrpSpPr/>
          <p:nvPr userDrawn="1"/>
        </p:nvGrpSpPr>
        <p:grpSpPr>
          <a:xfrm>
            <a:off x="531302" y="1372525"/>
            <a:ext cx="2605284" cy="651089"/>
            <a:chOff x="531302" y="1372525"/>
            <a:chExt cx="2605284" cy="651089"/>
          </a:xfrm>
        </p:grpSpPr>
        <p:sp>
          <p:nvSpPr>
            <p:cNvPr id="76" name="Freeform 75">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73" name="Straight Connector 72"/>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175535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1336" cy="496934"/>
          </a:xfrm>
        </p:spPr>
        <p:txBody>
          <a:bodyPr/>
          <a:lstStyle>
            <a:lvl1pPr>
              <a:defRPr sz="3200"/>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118681"/>
            <a:ext cx="11171336" cy="5010658"/>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158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1336" cy="436735"/>
          </a:xfrm>
        </p:spPr>
        <p:txBody>
          <a:bodyPr/>
          <a:lstStyle>
            <a:lvl1pPr>
              <a:defRPr sz="3200">
                <a:solidFill>
                  <a:schemeClr val="bg1"/>
                </a:solidFill>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970385"/>
            <a:ext cx="11171336" cy="515895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grpSp>
        <p:nvGrpSpPr>
          <p:cNvPr id="14" name="Group 13"/>
          <p:cNvGrpSpPr/>
          <p:nvPr userDrawn="1"/>
        </p:nvGrpSpPr>
        <p:grpSpPr>
          <a:xfrm>
            <a:off x="551014" y="6224387"/>
            <a:ext cx="1638719" cy="409534"/>
            <a:chOff x="531302" y="1372525"/>
            <a:chExt cx="2605284" cy="651089"/>
          </a:xfrm>
        </p:grpSpPr>
        <p:grpSp>
          <p:nvGrpSpPr>
            <p:cNvPr id="15" name="Group 14"/>
            <p:cNvGrpSpPr/>
            <p:nvPr userDrawn="1"/>
          </p:nvGrpSpPr>
          <p:grpSpPr>
            <a:xfrm>
              <a:off x="531302" y="1372525"/>
              <a:ext cx="1174792" cy="533120"/>
              <a:chOff x="531302" y="1372525"/>
              <a:chExt cx="1174792" cy="533120"/>
            </a:xfrm>
          </p:grpSpPr>
          <p:sp>
            <p:nvSpPr>
              <p:cNvPr id="17" name="Freeform 16">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2" name="Straight Connector 41"/>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426489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pic>
        <p:nvPicPr>
          <p:cNvPr id="4" name="Picture 3" descr="A black background with white text&#10;&#10;Description automatically generated">
            <a:extLst>
              <a:ext uri="{FF2B5EF4-FFF2-40B4-BE49-F238E27FC236}">
                <a16:creationId xmlns:a16="http://schemas.microsoft.com/office/drawing/2014/main" id="{6087BF9D-613B-D642-26F0-E6C6B48F8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495" y="6251253"/>
            <a:ext cx="709360" cy="410099"/>
          </a:xfrm>
          <a:prstGeom prst="rect">
            <a:avLst/>
          </a:prstGeom>
        </p:spPr>
      </p:pic>
    </p:spTree>
    <p:extLst>
      <p:ext uri="{BB962C8B-B14F-4D97-AF65-F5344CB8AC3E}">
        <p14:creationId xmlns:p14="http://schemas.microsoft.com/office/powerpoint/2010/main" val="81787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18750" y="2069432"/>
            <a:ext cx="6154500" cy="2143513"/>
          </a:xfrm>
          <a:prstGeom prst="rect">
            <a:avLst/>
          </a:prstGeom>
        </p:spPr>
        <p:txBody>
          <a:bodyPr lIns="0" tIns="36000" rIns="0" bIns="0" anchor="b" anchorCtr="0">
            <a:noAutofit/>
          </a:bodyPr>
          <a:lstStyle>
            <a:lvl1pPr marL="0" indent="0" algn="ctr">
              <a:lnSpc>
                <a:spcPct val="85000"/>
              </a:lnSpc>
              <a:spcBef>
                <a:spcPts val="0"/>
              </a:spcBef>
              <a:buNone/>
              <a:defRPr sz="4800">
                <a:solidFill>
                  <a:schemeClr val="bg1"/>
                </a:solidFill>
                <a:latin typeface="+mj-lt"/>
              </a:defRPr>
            </a:lvl1pPr>
          </a:lstStyle>
          <a:p>
            <a:pPr lvl="0"/>
            <a:r>
              <a:rPr lang="en-US" dirty="0"/>
              <a:t>Section break two or three lines lorem ipsum dolor</a:t>
            </a:r>
          </a:p>
        </p:txBody>
      </p:sp>
      <p:sp>
        <p:nvSpPr>
          <p:cNvPr id="12"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3" name="Group 12"/>
          <p:cNvGrpSpPr/>
          <p:nvPr userDrawn="1"/>
        </p:nvGrpSpPr>
        <p:grpSpPr>
          <a:xfrm>
            <a:off x="551014" y="6224387"/>
            <a:ext cx="1638719" cy="409534"/>
            <a:chOff x="531302" y="1372525"/>
            <a:chExt cx="2605284" cy="651089"/>
          </a:xfrm>
        </p:grpSpPr>
        <p:grpSp>
          <p:nvGrpSpPr>
            <p:cNvPr id="14" name="Group 13"/>
            <p:cNvGrpSpPr/>
            <p:nvPr userDrawn="1"/>
          </p:nvGrpSpPr>
          <p:grpSpPr>
            <a:xfrm>
              <a:off x="531302" y="1372525"/>
              <a:ext cx="1174792" cy="533120"/>
              <a:chOff x="531302" y="1372525"/>
              <a:chExt cx="1174792" cy="533120"/>
            </a:xfrm>
          </p:grpSpPr>
          <p:sp>
            <p:nvSpPr>
              <p:cNvPr id="16" name="Freeform 15">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1" name="Straight Connector 4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59857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50:50 - 1 line only">
    <p:bg>
      <p:bgPr>
        <a:solidFill>
          <a:srgbClr val="FAF5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chemeClr val="bg1"/>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5" y="-1"/>
            <a:ext cx="8143875" cy="6858000"/>
          </a:xfrm>
          <a:prstGeom prst="rect">
            <a:avLst/>
          </a:prstGeom>
        </p:spPr>
      </p:pic>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1973179"/>
            <a:ext cx="4667088" cy="2586789"/>
          </a:xfrm>
          <a:prstGeom prst="rect">
            <a:avLst/>
          </a:prstGeom>
        </p:spPr>
        <p:txBody>
          <a:bodyPr lIns="0" tIns="36000" rIns="0" bIns="0" anchor="t" anchorCtr="0">
            <a:noAutofit/>
          </a:bodyPr>
          <a:lstStyle>
            <a:lvl1pPr marL="0" indent="0" algn="l">
              <a:lnSpc>
                <a:spcPct val="85000"/>
              </a:lnSpc>
              <a:spcBef>
                <a:spcPts val="0"/>
              </a:spcBef>
              <a:buNone/>
              <a:defRPr sz="6000">
                <a:solidFill>
                  <a:schemeClr val="bg1"/>
                </a:solidFill>
                <a:latin typeface="+mj-lt"/>
              </a:defRPr>
            </a:lvl1pPr>
          </a:lstStyle>
          <a:p>
            <a:pPr lvl="0"/>
            <a:r>
              <a:rPr lang="en-US" dirty="0"/>
              <a:t>Section break one or more lines </a:t>
            </a:r>
          </a:p>
        </p:txBody>
      </p:sp>
      <p:sp>
        <p:nvSpPr>
          <p:cNvPr id="10"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5" name="Rectangle 14"/>
          <p:cNvSpPr/>
          <p:nvPr userDrawn="1"/>
        </p:nvSpPr>
        <p:spPr>
          <a:xfrm>
            <a:off x="6881574" y="221249"/>
            <a:ext cx="5310426" cy="5310422"/>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1" name="Group 10"/>
          <p:cNvGrpSpPr/>
          <p:nvPr userDrawn="1"/>
        </p:nvGrpSpPr>
        <p:grpSpPr>
          <a:xfrm>
            <a:off x="551014" y="6224387"/>
            <a:ext cx="1638719" cy="409534"/>
            <a:chOff x="531302" y="1372525"/>
            <a:chExt cx="2605284" cy="651089"/>
          </a:xfrm>
        </p:grpSpPr>
        <p:grpSp>
          <p:nvGrpSpPr>
            <p:cNvPr id="12" name="Group 11"/>
            <p:cNvGrpSpPr/>
            <p:nvPr userDrawn="1"/>
          </p:nvGrpSpPr>
          <p:grpSpPr>
            <a:xfrm>
              <a:off x="531302" y="1372525"/>
              <a:ext cx="1174792" cy="533120"/>
              <a:chOff x="531302" y="1372525"/>
              <a:chExt cx="1174792" cy="533120"/>
            </a:xfrm>
          </p:grpSpPr>
          <p:sp>
            <p:nvSpPr>
              <p:cNvPr id="14" name="Freeform 13">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1" name="Straight Connector 4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638825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Gradient 1:1">
    <p:spTree>
      <p:nvGrpSpPr>
        <p:cNvPr id="1" name=""/>
        <p:cNvGrpSpPr/>
        <p:nvPr/>
      </p:nvGrpSpPr>
      <p:grpSpPr>
        <a:xfrm>
          <a:off x="0" y="0"/>
          <a:ext cx="0" cy="0"/>
          <a:chOff x="0" y="0"/>
          <a:chExt cx="0" cy="0"/>
        </a:xfrm>
      </p:grpSpPr>
      <p:sp>
        <p:nvSpPr>
          <p:cNvPr id="2" name="Rectangle 1"/>
          <p:cNvSpPr/>
          <p:nvPr userDrawn="1"/>
        </p:nvSpPr>
        <p:spPr>
          <a:xfrm>
            <a:off x="5924810" y="0"/>
            <a:ext cx="6267189" cy="6369118"/>
          </a:xfrm>
          <a:prstGeom prst="rect">
            <a:avLst/>
          </a:prstGeom>
          <a:blipFill dpi="0" rotWithShape="1">
            <a:blip r:embed="rId2"/>
            <a:srcRect/>
            <a:stretch>
              <a:fillRect l="-24000" t="-3000"/>
            </a:stretch>
          </a:blipFill>
          <a:ln>
            <a:noFill/>
          </a:ln>
        </p:spPr>
        <p:txBody>
          <a:bodyPr wrap="square" rtlCol="0" anchor="ctr">
            <a:noAutofit/>
          </a:bodyPr>
          <a:lstStyle/>
          <a:p>
            <a:pPr algn="l"/>
            <a:endParaRPr lang="en-US">
              <a:solidFill>
                <a:schemeClr val="tx1"/>
              </a:solidFill>
            </a:endParaRPr>
          </a:p>
        </p:txBody>
      </p:sp>
      <p:sp>
        <p:nvSpPr>
          <p:cNvPr id="3" name="Rectangle 2"/>
          <p:cNvSpPr/>
          <p:nvPr userDrawn="1"/>
        </p:nvSpPr>
        <p:spPr>
          <a:xfrm>
            <a:off x="6070600" y="6235700"/>
            <a:ext cx="6118321" cy="622300"/>
          </a:xfrm>
          <a:prstGeom prst="rect">
            <a:avLst/>
          </a:prstGeom>
          <a:solidFill>
            <a:srgbClr val="C4B6F2"/>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4"/>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4" name="Rectangle 13"/>
          <p:cNvSpPr/>
          <p:nvPr userDrawn="1"/>
        </p:nvSpPr>
        <p:spPr>
          <a:xfrm>
            <a:off x="6244849" y="-409319"/>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5" name="Rectangle 4"/>
          <p:cNvSpPr/>
          <p:nvPr userDrawn="1"/>
        </p:nvSpPr>
        <p:spPr>
          <a:xfrm>
            <a:off x="5198301" y="0"/>
            <a:ext cx="872299"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013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Gradient 1: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997469" y="1303021"/>
            <a:ext cx="10174122" cy="4810000"/>
          </a:xfrm>
          <a:prstGeom prst="rect">
            <a:avLst/>
          </a:prstGeom>
          <a:blipFill>
            <a:blip r:embed="rId2"/>
            <a:stretch>
              <a:fillRect/>
            </a:stretch>
          </a:blipFill>
          <a:ln>
            <a:noFill/>
          </a:ln>
        </p:spPr>
        <p:txBody>
          <a:bodyPr wrap="square" rtlCol="0" anchor="ctr">
            <a:noAutofit/>
          </a:bodyPr>
          <a:lstStyle/>
          <a:p>
            <a:pPr algn="l" rtl="0"/>
            <a:endParaRPr lang="en-US">
              <a:solidFill>
                <a:schemeClr val="tx1"/>
              </a:solidFill>
            </a:endParaRPr>
          </a:p>
        </p:txBody>
      </p:sp>
      <p:sp>
        <p:nvSpPr>
          <p:cNvPr id="24" name="Rectangle 23"/>
          <p:cNvSpPr/>
          <p:nvPr userDrawn="1"/>
        </p:nvSpPr>
        <p:spPr>
          <a:xfrm>
            <a:off x="6499457" y="-367115"/>
            <a:ext cx="5456860" cy="545685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14" name="Picture 13"/>
          <p:cNvPicPr>
            <a:picLocks noChangeAspect="1"/>
          </p:cNvPicPr>
          <p:nvPr userDrawn="1"/>
        </p:nvPicPr>
        <p:blipFill>
          <a:blip r:embed="rId4"/>
          <a:stretch>
            <a:fillRect/>
          </a:stretch>
        </p:blipFill>
        <p:spPr>
          <a:xfrm>
            <a:off x="3891533" y="2766060"/>
            <a:ext cx="8331289" cy="3410654"/>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pic>
        <p:nvPicPr>
          <p:cNvPr id="23" name="Picture 22"/>
          <p:cNvPicPr>
            <a:picLocks noChangeAspect="1"/>
          </p:cNvPicPr>
          <p:nvPr userDrawn="1"/>
        </p:nvPicPr>
        <p:blipFill>
          <a:blip r:embed="rId5"/>
          <a:stretch>
            <a:fillRect/>
          </a:stretch>
        </p:blipFill>
        <p:spPr>
          <a:xfrm>
            <a:off x="7073097" y="5473016"/>
            <a:ext cx="4113332" cy="568230"/>
          </a:xfrm>
          <a:prstGeom prst="rect">
            <a:avLst/>
          </a:prstGeom>
        </p:spPr>
      </p:pic>
      <p:sp>
        <p:nvSpPr>
          <p:cNvPr id="22" name="Rectangle 21"/>
          <p:cNvSpPr/>
          <p:nvPr userDrawn="1"/>
        </p:nvSpPr>
        <p:spPr>
          <a:xfrm>
            <a:off x="6067526" y="6041248"/>
            <a:ext cx="6124474" cy="816752"/>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2342264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Gradient 1: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01870E7-67C3-31B4-3763-30D7343FC40E}"/>
              </a:ext>
            </a:extLst>
          </p:cNvPr>
          <p:cNvSpPr/>
          <p:nvPr userDrawn="1"/>
        </p:nvSpPr>
        <p:spPr>
          <a:xfrm rot="10800000">
            <a:off x="5750560" y="0"/>
            <a:ext cx="6451850" cy="6176714"/>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3402582" y="1951873"/>
            <a:ext cx="8801668" cy="4161148"/>
          </a:xfrm>
          <a:prstGeom prst="rect">
            <a:avLst/>
          </a:prstGeom>
          <a:blipFill>
            <a:blip r:embed="rId2"/>
            <a:stretch>
              <a:fillRect/>
            </a:stretch>
          </a:blipFill>
          <a:ln>
            <a:noFill/>
          </a:ln>
        </p:spPr>
        <p:txBody>
          <a:bodyPr wrap="square" rtlCol="0" anchor="ctr">
            <a:noAutofit/>
          </a:bodyPr>
          <a:lstStyle/>
          <a:p>
            <a:pPr algn="l"/>
            <a:endParaRPr lang="en-US">
              <a:solidFill>
                <a:schemeClr val="tx1"/>
              </a:solidFill>
            </a:endParaRPr>
          </a:p>
        </p:txBody>
      </p:sp>
      <p:pic>
        <p:nvPicPr>
          <p:cNvPr id="15" name="Picture 14"/>
          <p:cNvPicPr>
            <a:picLocks noChangeAspect="1"/>
          </p:cNvPicPr>
          <p:nvPr userDrawn="1"/>
        </p:nvPicPr>
        <p:blipFill>
          <a:blip r:embed="rId3"/>
          <a:stretch>
            <a:fillRect/>
          </a:stretch>
        </p:blipFill>
        <p:spPr>
          <a:xfrm>
            <a:off x="5073097" y="3249767"/>
            <a:ext cx="7149725" cy="2926947"/>
          </a:xfrm>
          <a:prstGeom prst="rect">
            <a:avLst/>
          </a:prstGeom>
        </p:spPr>
      </p:pic>
      <p:pic>
        <p:nvPicPr>
          <p:cNvPr id="16" name="Picture 15"/>
          <p:cNvPicPr>
            <a:picLocks noChangeAspect="1"/>
          </p:cNvPicPr>
          <p:nvPr userDrawn="1"/>
        </p:nvPicPr>
        <p:blipFill>
          <a:blip r:embed="rId4"/>
          <a:stretch>
            <a:fillRect/>
          </a:stretch>
        </p:blipFill>
        <p:spPr>
          <a:xfrm>
            <a:off x="2327548" y="4584708"/>
            <a:ext cx="9874862" cy="1801539"/>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9" name="Rectangle 18"/>
          <p:cNvSpPr/>
          <p:nvPr userDrawn="1"/>
        </p:nvSpPr>
        <p:spPr>
          <a:xfrm>
            <a:off x="6511983" y="-252907"/>
            <a:ext cx="5456860" cy="5456856"/>
          </a:xfrm>
          <a:prstGeom prst="rect">
            <a:avLst/>
          </a:prstGeom>
          <a:blipFill dpi="0" rotWithShape="1">
            <a:blip r:embed="rId5">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2" name="Rectangle 21"/>
          <p:cNvSpPr/>
          <p:nvPr userDrawn="1"/>
        </p:nvSpPr>
        <p:spPr>
          <a:xfrm>
            <a:off x="6067526" y="6041248"/>
            <a:ext cx="6124474" cy="816752"/>
          </a:xfrm>
          <a:prstGeom prst="rect">
            <a:avLst/>
          </a:prstGeom>
          <a:solidFill>
            <a:srgbClr val="8D54BA"/>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2945006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Gradient 1:1">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7" name="Rectangle 16">
            <a:extLst>
              <a:ext uri="{FF2B5EF4-FFF2-40B4-BE49-F238E27FC236}">
                <a16:creationId xmlns:a16="http://schemas.microsoft.com/office/drawing/2014/main" id="{001870E7-67C3-31B4-3763-30D7343FC40E}"/>
              </a:ext>
            </a:extLst>
          </p:cNvPr>
          <p:cNvSpPr/>
          <p:nvPr userDrawn="1"/>
        </p:nvSpPr>
        <p:spPr>
          <a:xfrm rot="10800000">
            <a:off x="5750560" y="0"/>
            <a:ext cx="6451850" cy="6062414"/>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userDrawn="1"/>
        </p:nvPicPr>
        <p:blipFill>
          <a:blip r:embed="rId2"/>
          <a:stretch>
            <a:fillRect/>
          </a:stretch>
        </p:blipFill>
        <p:spPr>
          <a:xfrm>
            <a:off x="5073097" y="3158327"/>
            <a:ext cx="7149725" cy="2926947"/>
          </a:xfrm>
          <a:prstGeom prst="rect">
            <a:avLst/>
          </a:prstGeom>
        </p:spPr>
      </p:pic>
      <p:pic>
        <p:nvPicPr>
          <p:cNvPr id="20" name="Picture 19"/>
          <p:cNvPicPr>
            <a:picLocks noChangeAspect="1"/>
          </p:cNvPicPr>
          <p:nvPr userDrawn="1"/>
        </p:nvPicPr>
        <p:blipFill>
          <a:blip r:embed="rId3"/>
          <a:stretch>
            <a:fillRect/>
          </a:stretch>
        </p:blipFill>
        <p:spPr>
          <a:xfrm>
            <a:off x="6291083" y="5684003"/>
            <a:ext cx="2883234" cy="398301"/>
          </a:xfrm>
          <a:prstGeom prst="rect">
            <a:avLst/>
          </a:prstGeom>
        </p:spPr>
      </p:pic>
      <p:pic>
        <p:nvPicPr>
          <p:cNvPr id="21" name="Picture 20"/>
          <p:cNvPicPr>
            <a:picLocks noChangeAspect="1"/>
          </p:cNvPicPr>
          <p:nvPr userDrawn="1"/>
        </p:nvPicPr>
        <p:blipFill>
          <a:blip r:embed="rId4"/>
          <a:stretch>
            <a:fillRect/>
          </a:stretch>
        </p:blipFill>
        <p:spPr>
          <a:xfrm>
            <a:off x="8879775" y="3803708"/>
            <a:ext cx="2786035" cy="2250898"/>
          </a:xfrm>
          <a:prstGeom prst="rect">
            <a:avLst/>
          </a:prstGeom>
        </p:spPr>
      </p:pic>
      <p:sp>
        <p:nvSpPr>
          <p:cNvPr id="23" name="Rectangle 22"/>
          <p:cNvSpPr/>
          <p:nvPr userDrawn="1"/>
        </p:nvSpPr>
        <p:spPr>
          <a:xfrm>
            <a:off x="6428023" y="-172646"/>
            <a:ext cx="5310426" cy="5310422"/>
          </a:xfrm>
          <a:prstGeom prst="rect">
            <a:avLst/>
          </a:prstGeom>
          <a:blipFill dpi="0" rotWithShape="1">
            <a:blip r:embed="rId5">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4" name="Rectangle 23"/>
          <p:cNvSpPr/>
          <p:nvPr userDrawn="1"/>
        </p:nvSpPr>
        <p:spPr>
          <a:xfrm>
            <a:off x="6067526" y="6041248"/>
            <a:ext cx="6134884" cy="825026"/>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2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solidFill>
                  <a:schemeClr val="bg1"/>
                </a:solidFill>
              </a:rPr>
              <a:pPr/>
              <a:t>‹#›</a:t>
            </a:fld>
            <a:endParaRPr lang="en-GB" dirty="0">
              <a:solidFill>
                <a:schemeClr val="bg1"/>
              </a:solidFill>
            </a:endParaRPr>
          </a:p>
        </p:txBody>
      </p:sp>
      <p:pic>
        <p:nvPicPr>
          <p:cNvPr id="16" name="Picture 15"/>
          <p:cNvPicPr>
            <a:picLocks noChangeAspect="1"/>
          </p:cNvPicPr>
          <p:nvPr userDrawn="1"/>
        </p:nvPicPr>
        <p:blipFill>
          <a:blip r:embed="rId6"/>
          <a:stretch>
            <a:fillRect/>
          </a:stretch>
        </p:blipFill>
        <p:spPr>
          <a:xfrm>
            <a:off x="2322524" y="4584708"/>
            <a:ext cx="9874862" cy="1801539"/>
          </a:xfrm>
          <a:prstGeom prst="rect">
            <a:avLst/>
          </a:prstGeom>
        </p:spPr>
      </p:pic>
      <p:sp>
        <p:nvSpPr>
          <p:cNvPr id="2" name="Rectangle 1"/>
          <p:cNvSpPr/>
          <p:nvPr userDrawn="1"/>
        </p:nvSpPr>
        <p:spPr>
          <a:xfrm>
            <a:off x="0" y="0"/>
            <a:ext cx="6067526" cy="617671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5199696" cy="4217733"/>
          </a:xfrm>
        </p:spPr>
        <p:txBody>
          <a:bodyPr/>
          <a:lstStyle>
            <a:lvl1pPr>
              <a:defRPr sz="20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199696"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5" name="Rectangle 4"/>
          <p:cNvSpPr/>
          <p:nvPr userDrawn="1"/>
        </p:nvSpPr>
        <p:spPr>
          <a:xfrm>
            <a:off x="6067526" y="6041248"/>
            <a:ext cx="6134884" cy="24902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83957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Gradient 2: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1870E7-67C3-31B4-3763-30D7343FC40E}"/>
              </a:ext>
            </a:extLst>
          </p:cNvPr>
          <p:cNvSpPr/>
          <p:nvPr userDrawn="1"/>
        </p:nvSpPr>
        <p:spPr>
          <a:xfrm rot="10800000">
            <a:off x="6438545" y="-4"/>
            <a:ext cx="5760391" cy="6115453"/>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flipH="1">
            <a:off x="8184784" y="-266880"/>
            <a:ext cx="4071461" cy="3911482"/>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6" name="Freeform 5"/>
          <p:cNvSpPr>
            <a:spLocks noEditPoints="1"/>
          </p:cNvSpPr>
          <p:nvPr userDrawn="1"/>
        </p:nvSpPr>
        <p:spPr bwMode="auto">
          <a:xfrm>
            <a:off x="4293030" y="1957355"/>
            <a:ext cx="7910457" cy="4158095"/>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rgbClr val="F5F2FC"/>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noEditPoints="1"/>
          </p:cNvSpPr>
          <p:nvPr userDrawn="1"/>
        </p:nvSpPr>
        <p:spPr bwMode="auto">
          <a:xfrm flipH="1">
            <a:off x="9544145" y="3542927"/>
            <a:ext cx="2212599" cy="1866900"/>
          </a:xfrm>
          <a:custGeom>
            <a:avLst/>
            <a:gdLst>
              <a:gd name="T0" fmla="*/ 586 w 610"/>
              <a:gd name="T1" fmla="*/ 292 h 492"/>
              <a:gd name="T2" fmla="*/ 346 w 610"/>
              <a:gd name="T3" fmla="*/ 176 h 492"/>
              <a:gd name="T4" fmla="*/ 306 w 610"/>
              <a:gd name="T5" fmla="*/ 18 h 492"/>
              <a:gd name="T6" fmla="*/ 267 w 610"/>
              <a:gd name="T7" fmla="*/ 110 h 492"/>
              <a:gd name="T8" fmla="*/ 106 w 610"/>
              <a:gd name="T9" fmla="*/ 279 h 492"/>
              <a:gd name="T10" fmla="*/ 18 w 610"/>
              <a:gd name="T11" fmla="*/ 291 h 492"/>
              <a:gd name="T12" fmla="*/ 86 w 610"/>
              <a:gd name="T13" fmla="*/ 492 h 492"/>
              <a:gd name="T14" fmla="*/ 24 w 610"/>
              <a:gd name="T15" fmla="*/ 330 h 492"/>
              <a:gd name="T16" fmla="*/ 17 w 610"/>
              <a:gd name="T17" fmla="*/ 411 h 492"/>
              <a:gd name="T18" fmla="*/ 73 w 610"/>
              <a:gd name="T19" fmla="*/ 315 h 492"/>
              <a:gd name="T20" fmla="*/ 80 w 610"/>
              <a:gd name="T21" fmla="*/ 424 h 492"/>
              <a:gd name="T22" fmla="*/ 74 w 610"/>
              <a:gd name="T23" fmla="*/ 362 h 492"/>
              <a:gd name="T24" fmla="*/ 46 w 610"/>
              <a:gd name="T25" fmla="*/ 445 h 492"/>
              <a:gd name="T26" fmla="*/ 58 w 610"/>
              <a:gd name="T27" fmla="*/ 482 h 492"/>
              <a:gd name="T28" fmla="*/ 82 w 610"/>
              <a:gd name="T29" fmla="*/ 315 h 492"/>
              <a:gd name="T30" fmla="*/ 92 w 610"/>
              <a:gd name="T31" fmla="*/ 428 h 492"/>
              <a:gd name="T32" fmla="*/ 92 w 610"/>
              <a:gd name="T33" fmla="*/ 351 h 492"/>
              <a:gd name="T34" fmla="*/ 125 w 610"/>
              <a:gd name="T35" fmla="*/ 340 h 492"/>
              <a:gd name="T36" fmla="*/ 128 w 610"/>
              <a:gd name="T37" fmla="*/ 420 h 492"/>
              <a:gd name="T38" fmla="*/ 171 w 610"/>
              <a:gd name="T39" fmla="*/ 467 h 492"/>
              <a:gd name="T40" fmla="*/ 172 w 610"/>
              <a:gd name="T41" fmla="*/ 390 h 492"/>
              <a:gd name="T42" fmla="*/ 185 w 610"/>
              <a:gd name="T43" fmla="*/ 435 h 492"/>
              <a:gd name="T44" fmla="*/ 249 w 610"/>
              <a:gd name="T45" fmla="*/ 355 h 492"/>
              <a:gd name="T46" fmla="*/ 238 w 610"/>
              <a:gd name="T47" fmla="*/ 435 h 492"/>
              <a:gd name="T48" fmla="*/ 220 w 610"/>
              <a:gd name="T49" fmla="*/ 411 h 492"/>
              <a:gd name="T50" fmla="*/ 231 w 610"/>
              <a:gd name="T51" fmla="*/ 467 h 492"/>
              <a:gd name="T52" fmla="*/ 248 w 610"/>
              <a:gd name="T53" fmla="*/ 489 h 492"/>
              <a:gd name="T54" fmla="*/ 321 w 610"/>
              <a:gd name="T55" fmla="*/ 137 h 492"/>
              <a:gd name="T56" fmla="*/ 315 w 610"/>
              <a:gd name="T57" fmla="*/ 393 h 492"/>
              <a:gd name="T58" fmla="*/ 320 w 610"/>
              <a:gd name="T59" fmla="*/ 344 h 492"/>
              <a:gd name="T60" fmla="*/ 315 w 610"/>
              <a:gd name="T61" fmla="*/ 248 h 492"/>
              <a:gd name="T62" fmla="*/ 302 w 610"/>
              <a:gd name="T63" fmla="*/ 137 h 492"/>
              <a:gd name="T64" fmla="*/ 316 w 610"/>
              <a:gd name="T65" fmla="*/ 194 h 492"/>
              <a:gd name="T66" fmla="*/ 294 w 610"/>
              <a:gd name="T67" fmla="*/ 194 h 492"/>
              <a:gd name="T68" fmla="*/ 302 w 610"/>
              <a:gd name="T69" fmla="*/ 351 h 492"/>
              <a:gd name="T70" fmla="*/ 308 w 610"/>
              <a:gd name="T71" fmla="*/ 297 h 492"/>
              <a:gd name="T72" fmla="*/ 309 w 610"/>
              <a:gd name="T73" fmla="*/ 424 h 492"/>
              <a:gd name="T74" fmla="*/ 295 w 610"/>
              <a:gd name="T75" fmla="*/ 393 h 492"/>
              <a:gd name="T76" fmla="*/ 295 w 610"/>
              <a:gd name="T77" fmla="*/ 276 h 492"/>
              <a:gd name="T78" fmla="*/ 293 w 610"/>
              <a:gd name="T79" fmla="*/ 197 h 492"/>
              <a:gd name="T80" fmla="*/ 295 w 610"/>
              <a:gd name="T81" fmla="*/ 156 h 492"/>
              <a:gd name="T82" fmla="*/ 300 w 610"/>
              <a:gd name="T83" fmla="*/ 471 h 492"/>
              <a:gd name="T84" fmla="*/ 318 w 610"/>
              <a:gd name="T85" fmla="*/ 471 h 492"/>
              <a:gd name="T86" fmla="*/ 392 w 610"/>
              <a:gd name="T87" fmla="*/ 355 h 492"/>
              <a:gd name="T88" fmla="*/ 371 w 610"/>
              <a:gd name="T89" fmla="*/ 411 h 492"/>
              <a:gd name="T90" fmla="*/ 352 w 610"/>
              <a:gd name="T91" fmla="*/ 389 h 492"/>
              <a:gd name="T92" fmla="*/ 369 w 610"/>
              <a:gd name="T93" fmla="*/ 489 h 492"/>
              <a:gd name="T94" fmla="*/ 387 w 610"/>
              <a:gd name="T95" fmla="*/ 489 h 492"/>
              <a:gd name="T96" fmla="*/ 425 w 610"/>
              <a:gd name="T97" fmla="*/ 481 h 492"/>
              <a:gd name="T98" fmla="*/ 426 w 610"/>
              <a:gd name="T99" fmla="*/ 411 h 492"/>
              <a:gd name="T100" fmla="*/ 448 w 610"/>
              <a:gd name="T101" fmla="*/ 435 h 492"/>
              <a:gd name="T102" fmla="*/ 485 w 610"/>
              <a:gd name="T103" fmla="*/ 340 h 492"/>
              <a:gd name="T104" fmla="*/ 478 w 610"/>
              <a:gd name="T105" fmla="*/ 411 h 492"/>
              <a:gd name="T106" fmla="*/ 564 w 610"/>
              <a:gd name="T107" fmla="*/ 369 h 492"/>
              <a:gd name="T108" fmla="*/ 564 w 610"/>
              <a:gd name="T109" fmla="*/ 430 h 492"/>
              <a:gd name="T110" fmla="*/ 528 w 610"/>
              <a:gd name="T111" fmla="*/ 320 h 492"/>
              <a:gd name="T112" fmla="*/ 541 w 610"/>
              <a:gd name="T113" fmla="*/ 430 h 492"/>
              <a:gd name="T114" fmla="*/ 518 w 610"/>
              <a:gd name="T115" fmla="*/ 369 h 492"/>
              <a:gd name="T116" fmla="*/ 507 w 610"/>
              <a:gd name="T117" fmla="*/ 413 h 492"/>
              <a:gd name="T118" fmla="*/ 528 w 610"/>
              <a:gd name="T119" fmla="*/ 325 h 492"/>
              <a:gd name="T120" fmla="*/ 543 w 610"/>
              <a:gd name="T121" fmla="*/ 313 h 492"/>
              <a:gd name="T122" fmla="*/ 589 w 610"/>
              <a:gd name="T123" fmla="*/ 382 h 492"/>
              <a:gd name="T124" fmla="*/ 585 w 610"/>
              <a:gd name="T125" fmla="*/ 44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 h="492">
                <a:moveTo>
                  <a:pt x="606" y="449"/>
                </a:moveTo>
                <a:cubicBezTo>
                  <a:pt x="607" y="449"/>
                  <a:pt x="607" y="449"/>
                  <a:pt x="607" y="449"/>
                </a:cubicBezTo>
                <a:cubicBezTo>
                  <a:pt x="607" y="446"/>
                  <a:pt x="607" y="446"/>
                  <a:pt x="607" y="446"/>
                </a:cubicBezTo>
                <a:cubicBezTo>
                  <a:pt x="605" y="444"/>
                  <a:pt x="605" y="444"/>
                  <a:pt x="605" y="444"/>
                </a:cubicBezTo>
                <a:cubicBezTo>
                  <a:pt x="605" y="395"/>
                  <a:pt x="605" y="395"/>
                  <a:pt x="605" y="395"/>
                </a:cubicBezTo>
                <a:cubicBezTo>
                  <a:pt x="605" y="378"/>
                  <a:pt x="605" y="378"/>
                  <a:pt x="605" y="378"/>
                </a:cubicBezTo>
                <a:cubicBezTo>
                  <a:pt x="607" y="373"/>
                  <a:pt x="607" y="373"/>
                  <a:pt x="607" y="373"/>
                </a:cubicBezTo>
                <a:cubicBezTo>
                  <a:pt x="607" y="325"/>
                  <a:pt x="607" y="325"/>
                  <a:pt x="607" y="325"/>
                </a:cubicBezTo>
                <a:cubicBezTo>
                  <a:pt x="607" y="325"/>
                  <a:pt x="610" y="323"/>
                  <a:pt x="610" y="320"/>
                </a:cubicBezTo>
                <a:cubicBezTo>
                  <a:pt x="596" y="298"/>
                  <a:pt x="596" y="298"/>
                  <a:pt x="596" y="298"/>
                </a:cubicBezTo>
                <a:cubicBezTo>
                  <a:pt x="592" y="292"/>
                  <a:pt x="592" y="292"/>
                  <a:pt x="592" y="292"/>
                </a:cubicBezTo>
                <a:cubicBezTo>
                  <a:pt x="592" y="291"/>
                  <a:pt x="592" y="291"/>
                  <a:pt x="592" y="291"/>
                </a:cubicBezTo>
                <a:cubicBezTo>
                  <a:pt x="592" y="291"/>
                  <a:pt x="592" y="291"/>
                  <a:pt x="592" y="291"/>
                </a:cubicBezTo>
                <a:cubicBezTo>
                  <a:pt x="592" y="291"/>
                  <a:pt x="592" y="291"/>
                  <a:pt x="592" y="291"/>
                </a:cubicBezTo>
                <a:cubicBezTo>
                  <a:pt x="589" y="286"/>
                  <a:pt x="589" y="286"/>
                  <a:pt x="589" y="286"/>
                </a:cubicBezTo>
                <a:cubicBezTo>
                  <a:pt x="589" y="286"/>
                  <a:pt x="589" y="286"/>
                  <a:pt x="589" y="286"/>
                </a:cubicBezTo>
                <a:cubicBezTo>
                  <a:pt x="586" y="291"/>
                  <a:pt x="586" y="291"/>
                  <a:pt x="586" y="291"/>
                </a:cubicBezTo>
                <a:cubicBezTo>
                  <a:pt x="586" y="291"/>
                  <a:pt x="586" y="291"/>
                  <a:pt x="586" y="291"/>
                </a:cubicBezTo>
                <a:cubicBezTo>
                  <a:pt x="586" y="292"/>
                  <a:pt x="586" y="292"/>
                  <a:pt x="586" y="292"/>
                </a:cubicBezTo>
                <a:cubicBezTo>
                  <a:pt x="586" y="292"/>
                  <a:pt x="586" y="292"/>
                  <a:pt x="586" y="292"/>
                </a:cubicBezTo>
                <a:cubicBezTo>
                  <a:pt x="580" y="301"/>
                  <a:pt x="580" y="301"/>
                  <a:pt x="580" y="301"/>
                </a:cubicBezTo>
                <a:cubicBezTo>
                  <a:pt x="580" y="302"/>
                  <a:pt x="580" y="302"/>
                  <a:pt x="580" y="302"/>
                </a:cubicBezTo>
                <a:cubicBezTo>
                  <a:pt x="580" y="302"/>
                  <a:pt x="580" y="302"/>
                  <a:pt x="580" y="302"/>
                </a:cubicBezTo>
                <a:cubicBezTo>
                  <a:pt x="538" y="229"/>
                  <a:pt x="538" y="229"/>
                  <a:pt x="538" y="229"/>
                </a:cubicBezTo>
                <a:cubicBezTo>
                  <a:pt x="537" y="228"/>
                  <a:pt x="537" y="228"/>
                  <a:pt x="537" y="228"/>
                </a:cubicBezTo>
                <a:cubicBezTo>
                  <a:pt x="538" y="228"/>
                  <a:pt x="538" y="228"/>
                  <a:pt x="538" y="228"/>
                </a:cubicBezTo>
                <a:cubicBezTo>
                  <a:pt x="536" y="225"/>
                  <a:pt x="536" y="225"/>
                  <a:pt x="536" y="225"/>
                </a:cubicBezTo>
                <a:cubicBezTo>
                  <a:pt x="535" y="225"/>
                  <a:pt x="535" y="225"/>
                  <a:pt x="535" y="225"/>
                </a:cubicBezTo>
                <a:cubicBezTo>
                  <a:pt x="533" y="228"/>
                  <a:pt x="533" y="228"/>
                  <a:pt x="533" y="228"/>
                </a:cubicBezTo>
                <a:cubicBezTo>
                  <a:pt x="533" y="228"/>
                  <a:pt x="533" y="228"/>
                  <a:pt x="533" y="228"/>
                </a:cubicBezTo>
                <a:cubicBezTo>
                  <a:pt x="504" y="279"/>
                  <a:pt x="504" y="279"/>
                  <a:pt x="504" y="279"/>
                </a:cubicBezTo>
                <a:cubicBezTo>
                  <a:pt x="449" y="279"/>
                  <a:pt x="449" y="279"/>
                  <a:pt x="449" y="279"/>
                </a:cubicBezTo>
                <a:cubicBezTo>
                  <a:pt x="346" y="279"/>
                  <a:pt x="346" y="279"/>
                  <a:pt x="346" y="279"/>
                </a:cubicBezTo>
                <a:cubicBezTo>
                  <a:pt x="346" y="219"/>
                  <a:pt x="346" y="219"/>
                  <a:pt x="346" y="219"/>
                </a:cubicBezTo>
                <a:cubicBezTo>
                  <a:pt x="346" y="219"/>
                  <a:pt x="346" y="219"/>
                  <a:pt x="346" y="219"/>
                </a:cubicBezTo>
                <a:cubicBezTo>
                  <a:pt x="346" y="213"/>
                  <a:pt x="346" y="213"/>
                  <a:pt x="346" y="213"/>
                </a:cubicBezTo>
                <a:cubicBezTo>
                  <a:pt x="346" y="213"/>
                  <a:pt x="346" y="213"/>
                  <a:pt x="346" y="213"/>
                </a:cubicBezTo>
                <a:cubicBezTo>
                  <a:pt x="346" y="176"/>
                  <a:pt x="346" y="176"/>
                  <a:pt x="346" y="176"/>
                </a:cubicBezTo>
                <a:cubicBezTo>
                  <a:pt x="346" y="176"/>
                  <a:pt x="346" y="176"/>
                  <a:pt x="346" y="176"/>
                </a:cubicBezTo>
                <a:cubicBezTo>
                  <a:pt x="346" y="172"/>
                  <a:pt x="346" y="172"/>
                  <a:pt x="346" y="172"/>
                </a:cubicBezTo>
                <a:cubicBezTo>
                  <a:pt x="346" y="171"/>
                  <a:pt x="346" y="171"/>
                  <a:pt x="346" y="171"/>
                </a:cubicBezTo>
                <a:cubicBezTo>
                  <a:pt x="346" y="158"/>
                  <a:pt x="346" y="158"/>
                  <a:pt x="346" y="158"/>
                </a:cubicBezTo>
                <a:cubicBezTo>
                  <a:pt x="345" y="156"/>
                  <a:pt x="345" y="156"/>
                  <a:pt x="345" y="156"/>
                </a:cubicBezTo>
                <a:cubicBezTo>
                  <a:pt x="343" y="156"/>
                  <a:pt x="343" y="156"/>
                  <a:pt x="343" y="156"/>
                </a:cubicBezTo>
                <a:cubicBezTo>
                  <a:pt x="342" y="156"/>
                  <a:pt x="342" y="156"/>
                  <a:pt x="342" y="156"/>
                </a:cubicBezTo>
                <a:cubicBezTo>
                  <a:pt x="342" y="153"/>
                  <a:pt x="342" y="153"/>
                  <a:pt x="342" y="153"/>
                </a:cubicBezTo>
                <a:cubicBezTo>
                  <a:pt x="342" y="120"/>
                  <a:pt x="342" y="120"/>
                  <a:pt x="342" y="120"/>
                </a:cubicBezTo>
                <a:cubicBezTo>
                  <a:pt x="343" y="118"/>
                  <a:pt x="343" y="118"/>
                  <a:pt x="343" y="118"/>
                </a:cubicBezTo>
                <a:cubicBezTo>
                  <a:pt x="343" y="110"/>
                  <a:pt x="343" y="110"/>
                  <a:pt x="343" y="110"/>
                </a:cubicBezTo>
                <a:cubicBezTo>
                  <a:pt x="338" y="96"/>
                  <a:pt x="338" y="96"/>
                  <a:pt x="338" y="96"/>
                </a:cubicBezTo>
                <a:cubicBezTo>
                  <a:pt x="334" y="96"/>
                  <a:pt x="334" y="96"/>
                  <a:pt x="334" y="96"/>
                </a:cubicBezTo>
                <a:cubicBezTo>
                  <a:pt x="332" y="103"/>
                  <a:pt x="332" y="103"/>
                  <a:pt x="332" y="103"/>
                </a:cubicBezTo>
                <a:cubicBezTo>
                  <a:pt x="328" y="95"/>
                  <a:pt x="328" y="95"/>
                  <a:pt x="328" y="95"/>
                </a:cubicBezTo>
                <a:cubicBezTo>
                  <a:pt x="316" y="69"/>
                  <a:pt x="316" y="69"/>
                  <a:pt x="316" y="69"/>
                </a:cubicBezTo>
                <a:cubicBezTo>
                  <a:pt x="306" y="48"/>
                  <a:pt x="306" y="48"/>
                  <a:pt x="306" y="48"/>
                </a:cubicBezTo>
                <a:cubicBezTo>
                  <a:pt x="306" y="48"/>
                  <a:pt x="306" y="48"/>
                  <a:pt x="306" y="48"/>
                </a:cubicBezTo>
                <a:cubicBezTo>
                  <a:pt x="306" y="18"/>
                  <a:pt x="306" y="18"/>
                  <a:pt x="306" y="18"/>
                </a:cubicBezTo>
                <a:cubicBezTo>
                  <a:pt x="306" y="18"/>
                  <a:pt x="307" y="18"/>
                  <a:pt x="308" y="19"/>
                </a:cubicBezTo>
                <a:cubicBezTo>
                  <a:pt x="310" y="22"/>
                  <a:pt x="318" y="20"/>
                  <a:pt x="321" y="21"/>
                </a:cubicBezTo>
                <a:cubicBezTo>
                  <a:pt x="325" y="22"/>
                  <a:pt x="326" y="25"/>
                  <a:pt x="326" y="23"/>
                </a:cubicBezTo>
                <a:cubicBezTo>
                  <a:pt x="326" y="21"/>
                  <a:pt x="326" y="15"/>
                  <a:pt x="324" y="13"/>
                </a:cubicBezTo>
                <a:cubicBezTo>
                  <a:pt x="321" y="10"/>
                  <a:pt x="313" y="12"/>
                  <a:pt x="311" y="10"/>
                </a:cubicBezTo>
                <a:cubicBezTo>
                  <a:pt x="309" y="9"/>
                  <a:pt x="306" y="8"/>
                  <a:pt x="305" y="7"/>
                </a:cubicBezTo>
                <a:cubicBezTo>
                  <a:pt x="305" y="1"/>
                  <a:pt x="305" y="1"/>
                  <a:pt x="305" y="1"/>
                </a:cubicBezTo>
                <a:cubicBezTo>
                  <a:pt x="305" y="1"/>
                  <a:pt x="305" y="0"/>
                  <a:pt x="305" y="0"/>
                </a:cubicBezTo>
                <a:cubicBezTo>
                  <a:pt x="305" y="0"/>
                  <a:pt x="304" y="1"/>
                  <a:pt x="304" y="1"/>
                </a:cubicBezTo>
                <a:cubicBezTo>
                  <a:pt x="304" y="48"/>
                  <a:pt x="304" y="48"/>
                  <a:pt x="304" y="48"/>
                </a:cubicBezTo>
                <a:cubicBezTo>
                  <a:pt x="286" y="86"/>
                  <a:pt x="286" y="86"/>
                  <a:pt x="286" y="86"/>
                </a:cubicBezTo>
                <a:cubicBezTo>
                  <a:pt x="286" y="88"/>
                  <a:pt x="286" y="88"/>
                  <a:pt x="286" y="88"/>
                </a:cubicBezTo>
                <a:cubicBezTo>
                  <a:pt x="285" y="88"/>
                  <a:pt x="285" y="88"/>
                  <a:pt x="285" y="88"/>
                </a:cubicBezTo>
                <a:cubicBezTo>
                  <a:pt x="278" y="103"/>
                  <a:pt x="278" y="103"/>
                  <a:pt x="278" y="103"/>
                </a:cubicBezTo>
                <a:cubicBezTo>
                  <a:pt x="274" y="93"/>
                  <a:pt x="274" y="93"/>
                  <a:pt x="274" y="93"/>
                </a:cubicBezTo>
                <a:cubicBezTo>
                  <a:pt x="274" y="93"/>
                  <a:pt x="274" y="91"/>
                  <a:pt x="274" y="89"/>
                </a:cubicBezTo>
                <a:cubicBezTo>
                  <a:pt x="273" y="89"/>
                  <a:pt x="273" y="89"/>
                  <a:pt x="273" y="89"/>
                </a:cubicBezTo>
                <a:cubicBezTo>
                  <a:pt x="273" y="91"/>
                  <a:pt x="273" y="93"/>
                  <a:pt x="273" y="93"/>
                </a:cubicBezTo>
                <a:cubicBezTo>
                  <a:pt x="267" y="110"/>
                  <a:pt x="267" y="110"/>
                  <a:pt x="267" y="110"/>
                </a:cubicBezTo>
                <a:cubicBezTo>
                  <a:pt x="267" y="118"/>
                  <a:pt x="267" y="118"/>
                  <a:pt x="267" y="118"/>
                </a:cubicBezTo>
                <a:cubicBezTo>
                  <a:pt x="268" y="120"/>
                  <a:pt x="268" y="120"/>
                  <a:pt x="268" y="120"/>
                </a:cubicBezTo>
                <a:cubicBezTo>
                  <a:pt x="268" y="156"/>
                  <a:pt x="268" y="156"/>
                  <a:pt x="268" y="156"/>
                </a:cubicBezTo>
                <a:cubicBezTo>
                  <a:pt x="267" y="156"/>
                  <a:pt x="267" y="156"/>
                  <a:pt x="267" y="156"/>
                </a:cubicBezTo>
                <a:cubicBezTo>
                  <a:pt x="264" y="157"/>
                  <a:pt x="264" y="157"/>
                  <a:pt x="264" y="157"/>
                </a:cubicBezTo>
                <a:cubicBezTo>
                  <a:pt x="264" y="171"/>
                  <a:pt x="264" y="171"/>
                  <a:pt x="264" y="171"/>
                </a:cubicBezTo>
                <a:cubicBezTo>
                  <a:pt x="264" y="172"/>
                  <a:pt x="264" y="172"/>
                  <a:pt x="264" y="172"/>
                </a:cubicBezTo>
                <a:cubicBezTo>
                  <a:pt x="264" y="176"/>
                  <a:pt x="264" y="176"/>
                  <a:pt x="264" y="176"/>
                </a:cubicBezTo>
                <a:cubicBezTo>
                  <a:pt x="264" y="176"/>
                  <a:pt x="264" y="176"/>
                  <a:pt x="264" y="176"/>
                </a:cubicBezTo>
                <a:cubicBezTo>
                  <a:pt x="264" y="197"/>
                  <a:pt x="264" y="197"/>
                  <a:pt x="264" y="197"/>
                </a:cubicBezTo>
                <a:cubicBezTo>
                  <a:pt x="264" y="213"/>
                  <a:pt x="264" y="213"/>
                  <a:pt x="264" y="213"/>
                </a:cubicBezTo>
                <a:cubicBezTo>
                  <a:pt x="264" y="213"/>
                  <a:pt x="264" y="213"/>
                  <a:pt x="264" y="213"/>
                </a:cubicBezTo>
                <a:cubicBezTo>
                  <a:pt x="264" y="219"/>
                  <a:pt x="264" y="219"/>
                  <a:pt x="264" y="219"/>
                </a:cubicBezTo>
                <a:cubicBezTo>
                  <a:pt x="264" y="219"/>
                  <a:pt x="264" y="219"/>
                  <a:pt x="264" y="219"/>
                </a:cubicBezTo>
                <a:cubicBezTo>
                  <a:pt x="264" y="279"/>
                  <a:pt x="264" y="279"/>
                  <a:pt x="264" y="279"/>
                </a:cubicBezTo>
                <a:cubicBezTo>
                  <a:pt x="247" y="279"/>
                  <a:pt x="247" y="279"/>
                  <a:pt x="247" y="279"/>
                </a:cubicBezTo>
                <a:cubicBezTo>
                  <a:pt x="247" y="280"/>
                  <a:pt x="247" y="280"/>
                  <a:pt x="247" y="280"/>
                </a:cubicBezTo>
                <a:cubicBezTo>
                  <a:pt x="246" y="279"/>
                  <a:pt x="246" y="279"/>
                  <a:pt x="246" y="279"/>
                </a:cubicBezTo>
                <a:cubicBezTo>
                  <a:pt x="106" y="279"/>
                  <a:pt x="106" y="279"/>
                  <a:pt x="106" y="279"/>
                </a:cubicBezTo>
                <a:cubicBezTo>
                  <a:pt x="77" y="228"/>
                  <a:pt x="77" y="228"/>
                  <a:pt x="77" y="228"/>
                </a:cubicBezTo>
                <a:cubicBezTo>
                  <a:pt x="77" y="228"/>
                  <a:pt x="77" y="228"/>
                  <a:pt x="77" y="228"/>
                </a:cubicBezTo>
                <a:cubicBezTo>
                  <a:pt x="75" y="225"/>
                  <a:pt x="75" y="225"/>
                  <a:pt x="75" y="225"/>
                </a:cubicBezTo>
                <a:cubicBezTo>
                  <a:pt x="74" y="225"/>
                  <a:pt x="74" y="225"/>
                  <a:pt x="74" y="225"/>
                </a:cubicBezTo>
                <a:cubicBezTo>
                  <a:pt x="72" y="228"/>
                  <a:pt x="72" y="228"/>
                  <a:pt x="72" y="228"/>
                </a:cubicBezTo>
                <a:cubicBezTo>
                  <a:pt x="73" y="228"/>
                  <a:pt x="73" y="228"/>
                  <a:pt x="73" y="228"/>
                </a:cubicBezTo>
                <a:cubicBezTo>
                  <a:pt x="30" y="302"/>
                  <a:pt x="30" y="302"/>
                  <a:pt x="30" y="302"/>
                </a:cubicBezTo>
                <a:cubicBezTo>
                  <a:pt x="30" y="302"/>
                  <a:pt x="30" y="302"/>
                  <a:pt x="30" y="302"/>
                </a:cubicBezTo>
                <a:cubicBezTo>
                  <a:pt x="30" y="301"/>
                  <a:pt x="30" y="301"/>
                  <a:pt x="30" y="301"/>
                </a:cubicBezTo>
                <a:cubicBezTo>
                  <a:pt x="27" y="296"/>
                  <a:pt x="27" y="296"/>
                  <a:pt x="27" y="296"/>
                </a:cubicBezTo>
                <a:cubicBezTo>
                  <a:pt x="24" y="292"/>
                  <a:pt x="24" y="292"/>
                  <a:pt x="24" y="292"/>
                </a:cubicBezTo>
                <a:cubicBezTo>
                  <a:pt x="24" y="292"/>
                  <a:pt x="24" y="292"/>
                  <a:pt x="24" y="292"/>
                </a:cubicBezTo>
                <a:cubicBezTo>
                  <a:pt x="24" y="291"/>
                  <a:pt x="24" y="291"/>
                  <a:pt x="24" y="291"/>
                </a:cubicBezTo>
                <a:cubicBezTo>
                  <a:pt x="24" y="291"/>
                  <a:pt x="24" y="291"/>
                  <a:pt x="24" y="291"/>
                </a:cubicBezTo>
                <a:cubicBezTo>
                  <a:pt x="21" y="286"/>
                  <a:pt x="21" y="286"/>
                  <a:pt x="21" y="286"/>
                </a:cubicBezTo>
                <a:cubicBezTo>
                  <a:pt x="21" y="286"/>
                  <a:pt x="21" y="286"/>
                  <a:pt x="21" y="286"/>
                </a:cubicBezTo>
                <a:cubicBezTo>
                  <a:pt x="18" y="291"/>
                  <a:pt x="18" y="291"/>
                  <a:pt x="18" y="291"/>
                </a:cubicBezTo>
                <a:cubicBezTo>
                  <a:pt x="18" y="291"/>
                  <a:pt x="18" y="291"/>
                  <a:pt x="18" y="291"/>
                </a:cubicBezTo>
                <a:cubicBezTo>
                  <a:pt x="18" y="291"/>
                  <a:pt x="18" y="291"/>
                  <a:pt x="18" y="291"/>
                </a:cubicBezTo>
                <a:cubicBezTo>
                  <a:pt x="18" y="292"/>
                  <a:pt x="18" y="292"/>
                  <a:pt x="18" y="292"/>
                </a:cubicBezTo>
                <a:cubicBezTo>
                  <a:pt x="4" y="315"/>
                  <a:pt x="4" y="315"/>
                  <a:pt x="4" y="315"/>
                </a:cubicBezTo>
                <a:cubicBezTo>
                  <a:pt x="0" y="320"/>
                  <a:pt x="0" y="320"/>
                  <a:pt x="0" y="320"/>
                </a:cubicBezTo>
                <a:cubicBezTo>
                  <a:pt x="0" y="323"/>
                  <a:pt x="3" y="325"/>
                  <a:pt x="3" y="325"/>
                </a:cubicBezTo>
                <a:cubicBezTo>
                  <a:pt x="3" y="331"/>
                  <a:pt x="3" y="331"/>
                  <a:pt x="3" y="331"/>
                </a:cubicBezTo>
                <a:cubicBezTo>
                  <a:pt x="3" y="373"/>
                  <a:pt x="3" y="373"/>
                  <a:pt x="3" y="373"/>
                </a:cubicBezTo>
                <a:cubicBezTo>
                  <a:pt x="5" y="378"/>
                  <a:pt x="5" y="378"/>
                  <a:pt x="5" y="378"/>
                </a:cubicBezTo>
                <a:cubicBezTo>
                  <a:pt x="5" y="444"/>
                  <a:pt x="5" y="444"/>
                  <a:pt x="5" y="444"/>
                </a:cubicBezTo>
                <a:cubicBezTo>
                  <a:pt x="3" y="446"/>
                  <a:pt x="3" y="446"/>
                  <a:pt x="3" y="446"/>
                </a:cubicBezTo>
                <a:cubicBezTo>
                  <a:pt x="3" y="449"/>
                  <a:pt x="3" y="449"/>
                  <a:pt x="3" y="449"/>
                </a:cubicBezTo>
                <a:cubicBezTo>
                  <a:pt x="4" y="449"/>
                  <a:pt x="4" y="449"/>
                  <a:pt x="4" y="449"/>
                </a:cubicBezTo>
                <a:cubicBezTo>
                  <a:pt x="4" y="469"/>
                  <a:pt x="4" y="469"/>
                  <a:pt x="4" y="469"/>
                </a:cubicBezTo>
                <a:cubicBezTo>
                  <a:pt x="4" y="469"/>
                  <a:pt x="4" y="469"/>
                  <a:pt x="4" y="469"/>
                </a:cubicBezTo>
                <a:cubicBezTo>
                  <a:pt x="4" y="470"/>
                  <a:pt x="4" y="470"/>
                  <a:pt x="4" y="470"/>
                </a:cubicBezTo>
                <a:cubicBezTo>
                  <a:pt x="4" y="475"/>
                  <a:pt x="4" y="475"/>
                  <a:pt x="4" y="475"/>
                </a:cubicBezTo>
                <a:cubicBezTo>
                  <a:pt x="1" y="482"/>
                  <a:pt x="1" y="482"/>
                  <a:pt x="1" y="482"/>
                </a:cubicBezTo>
                <a:cubicBezTo>
                  <a:pt x="1" y="492"/>
                  <a:pt x="1" y="492"/>
                  <a:pt x="1" y="492"/>
                </a:cubicBezTo>
                <a:cubicBezTo>
                  <a:pt x="7" y="492"/>
                  <a:pt x="7" y="492"/>
                  <a:pt x="7" y="492"/>
                </a:cubicBezTo>
                <a:cubicBezTo>
                  <a:pt x="86" y="492"/>
                  <a:pt x="86" y="492"/>
                  <a:pt x="86" y="492"/>
                </a:cubicBezTo>
                <a:cubicBezTo>
                  <a:pt x="195" y="492"/>
                  <a:pt x="195" y="492"/>
                  <a:pt x="195" y="492"/>
                </a:cubicBezTo>
                <a:cubicBezTo>
                  <a:pt x="235" y="492"/>
                  <a:pt x="235" y="492"/>
                  <a:pt x="235" y="492"/>
                </a:cubicBezTo>
                <a:cubicBezTo>
                  <a:pt x="264" y="492"/>
                  <a:pt x="264" y="492"/>
                  <a:pt x="264" y="492"/>
                </a:cubicBezTo>
                <a:cubicBezTo>
                  <a:pt x="284" y="492"/>
                  <a:pt x="284" y="492"/>
                  <a:pt x="284" y="492"/>
                </a:cubicBezTo>
                <a:cubicBezTo>
                  <a:pt x="288" y="492"/>
                  <a:pt x="288" y="492"/>
                  <a:pt x="288" y="492"/>
                </a:cubicBezTo>
                <a:cubicBezTo>
                  <a:pt x="322" y="492"/>
                  <a:pt x="322" y="492"/>
                  <a:pt x="322" y="492"/>
                </a:cubicBezTo>
                <a:cubicBezTo>
                  <a:pt x="346" y="492"/>
                  <a:pt x="346" y="492"/>
                  <a:pt x="346" y="492"/>
                </a:cubicBezTo>
                <a:cubicBezTo>
                  <a:pt x="346" y="492"/>
                  <a:pt x="346" y="492"/>
                  <a:pt x="346" y="492"/>
                </a:cubicBezTo>
                <a:cubicBezTo>
                  <a:pt x="493" y="492"/>
                  <a:pt x="493" y="492"/>
                  <a:pt x="493" y="492"/>
                </a:cubicBezTo>
                <a:cubicBezTo>
                  <a:pt x="609" y="492"/>
                  <a:pt x="609" y="492"/>
                  <a:pt x="609" y="492"/>
                </a:cubicBezTo>
                <a:cubicBezTo>
                  <a:pt x="609" y="482"/>
                  <a:pt x="609" y="482"/>
                  <a:pt x="609" y="482"/>
                </a:cubicBezTo>
                <a:cubicBezTo>
                  <a:pt x="606" y="475"/>
                  <a:pt x="606" y="475"/>
                  <a:pt x="606" y="475"/>
                </a:cubicBezTo>
                <a:lnTo>
                  <a:pt x="606" y="449"/>
                </a:lnTo>
                <a:close/>
                <a:moveTo>
                  <a:pt x="24" y="338"/>
                </a:moveTo>
                <a:cubicBezTo>
                  <a:pt x="24" y="340"/>
                  <a:pt x="24" y="340"/>
                  <a:pt x="24" y="340"/>
                </a:cubicBezTo>
                <a:cubicBezTo>
                  <a:pt x="24" y="340"/>
                  <a:pt x="24" y="340"/>
                  <a:pt x="24" y="340"/>
                </a:cubicBezTo>
                <a:cubicBezTo>
                  <a:pt x="17" y="340"/>
                  <a:pt x="17" y="340"/>
                  <a:pt x="17" y="340"/>
                </a:cubicBezTo>
                <a:cubicBezTo>
                  <a:pt x="17" y="330"/>
                  <a:pt x="17" y="330"/>
                  <a:pt x="17" y="330"/>
                </a:cubicBezTo>
                <a:cubicBezTo>
                  <a:pt x="24" y="330"/>
                  <a:pt x="24" y="330"/>
                  <a:pt x="24" y="330"/>
                </a:cubicBezTo>
                <a:lnTo>
                  <a:pt x="24" y="338"/>
                </a:lnTo>
                <a:close/>
                <a:moveTo>
                  <a:pt x="17" y="369"/>
                </a:moveTo>
                <a:cubicBezTo>
                  <a:pt x="17" y="351"/>
                  <a:pt x="17" y="351"/>
                  <a:pt x="17" y="351"/>
                </a:cubicBezTo>
                <a:cubicBezTo>
                  <a:pt x="22" y="351"/>
                  <a:pt x="22" y="351"/>
                  <a:pt x="22" y="351"/>
                </a:cubicBezTo>
                <a:cubicBezTo>
                  <a:pt x="25" y="351"/>
                  <a:pt x="25" y="351"/>
                  <a:pt x="25" y="351"/>
                </a:cubicBezTo>
                <a:cubicBezTo>
                  <a:pt x="25" y="369"/>
                  <a:pt x="25" y="369"/>
                  <a:pt x="25" y="369"/>
                </a:cubicBezTo>
                <a:cubicBezTo>
                  <a:pt x="19" y="369"/>
                  <a:pt x="19" y="369"/>
                  <a:pt x="19" y="369"/>
                </a:cubicBezTo>
                <a:lnTo>
                  <a:pt x="17" y="369"/>
                </a:lnTo>
                <a:close/>
                <a:moveTo>
                  <a:pt x="17" y="424"/>
                </a:moveTo>
                <a:cubicBezTo>
                  <a:pt x="17" y="420"/>
                  <a:pt x="17" y="420"/>
                  <a:pt x="17" y="420"/>
                </a:cubicBezTo>
                <a:cubicBezTo>
                  <a:pt x="25" y="420"/>
                  <a:pt x="25" y="420"/>
                  <a:pt x="25" y="420"/>
                </a:cubicBezTo>
                <a:cubicBezTo>
                  <a:pt x="25" y="424"/>
                  <a:pt x="25" y="424"/>
                  <a:pt x="25" y="424"/>
                </a:cubicBezTo>
                <a:lnTo>
                  <a:pt x="17" y="424"/>
                </a:lnTo>
                <a:close/>
                <a:moveTo>
                  <a:pt x="25" y="426"/>
                </a:moveTo>
                <a:cubicBezTo>
                  <a:pt x="25" y="441"/>
                  <a:pt x="25" y="441"/>
                  <a:pt x="25" y="441"/>
                </a:cubicBezTo>
                <a:cubicBezTo>
                  <a:pt x="17" y="441"/>
                  <a:pt x="17" y="441"/>
                  <a:pt x="17" y="441"/>
                </a:cubicBezTo>
                <a:cubicBezTo>
                  <a:pt x="17" y="426"/>
                  <a:pt x="17" y="426"/>
                  <a:pt x="17" y="426"/>
                </a:cubicBezTo>
                <a:lnTo>
                  <a:pt x="25" y="426"/>
                </a:lnTo>
                <a:close/>
                <a:moveTo>
                  <a:pt x="17" y="411"/>
                </a:moveTo>
                <a:cubicBezTo>
                  <a:pt x="17" y="392"/>
                  <a:pt x="17" y="392"/>
                  <a:pt x="17" y="392"/>
                </a:cubicBezTo>
                <a:cubicBezTo>
                  <a:pt x="25" y="392"/>
                  <a:pt x="25" y="392"/>
                  <a:pt x="25" y="392"/>
                </a:cubicBezTo>
                <a:cubicBezTo>
                  <a:pt x="25" y="411"/>
                  <a:pt x="25" y="411"/>
                  <a:pt x="25" y="411"/>
                </a:cubicBezTo>
                <a:lnTo>
                  <a:pt x="17" y="411"/>
                </a:lnTo>
                <a:close/>
                <a:moveTo>
                  <a:pt x="17" y="390"/>
                </a:moveTo>
                <a:cubicBezTo>
                  <a:pt x="17" y="384"/>
                  <a:pt x="17" y="384"/>
                  <a:pt x="17" y="384"/>
                </a:cubicBezTo>
                <a:cubicBezTo>
                  <a:pt x="17" y="384"/>
                  <a:pt x="18" y="382"/>
                  <a:pt x="21" y="382"/>
                </a:cubicBezTo>
                <a:cubicBezTo>
                  <a:pt x="24" y="382"/>
                  <a:pt x="25" y="384"/>
                  <a:pt x="25" y="384"/>
                </a:cubicBezTo>
                <a:cubicBezTo>
                  <a:pt x="25" y="390"/>
                  <a:pt x="25" y="390"/>
                  <a:pt x="25" y="390"/>
                </a:cubicBezTo>
                <a:lnTo>
                  <a:pt x="17" y="390"/>
                </a:lnTo>
                <a:close/>
                <a:moveTo>
                  <a:pt x="25" y="475"/>
                </a:moveTo>
                <a:cubicBezTo>
                  <a:pt x="25" y="482"/>
                  <a:pt x="25" y="482"/>
                  <a:pt x="25" y="482"/>
                </a:cubicBezTo>
                <a:cubicBezTo>
                  <a:pt x="16" y="482"/>
                  <a:pt x="16" y="482"/>
                  <a:pt x="16" y="482"/>
                </a:cubicBezTo>
                <a:cubicBezTo>
                  <a:pt x="16" y="473"/>
                  <a:pt x="16" y="473"/>
                  <a:pt x="16" y="473"/>
                </a:cubicBezTo>
                <a:cubicBezTo>
                  <a:pt x="16" y="455"/>
                  <a:pt x="16" y="455"/>
                  <a:pt x="16" y="455"/>
                </a:cubicBezTo>
                <a:cubicBezTo>
                  <a:pt x="25" y="455"/>
                  <a:pt x="25" y="455"/>
                  <a:pt x="25" y="455"/>
                </a:cubicBezTo>
                <a:lnTo>
                  <a:pt x="25" y="475"/>
                </a:lnTo>
                <a:close/>
                <a:moveTo>
                  <a:pt x="67" y="315"/>
                </a:moveTo>
                <a:cubicBezTo>
                  <a:pt x="73" y="315"/>
                  <a:pt x="73" y="315"/>
                  <a:pt x="73" y="315"/>
                </a:cubicBezTo>
                <a:cubicBezTo>
                  <a:pt x="73" y="324"/>
                  <a:pt x="73" y="324"/>
                  <a:pt x="73" y="324"/>
                </a:cubicBezTo>
                <a:cubicBezTo>
                  <a:pt x="67" y="324"/>
                  <a:pt x="67" y="324"/>
                  <a:pt x="67" y="324"/>
                </a:cubicBezTo>
                <a:lnTo>
                  <a:pt x="67" y="315"/>
                </a:lnTo>
                <a:close/>
                <a:moveTo>
                  <a:pt x="80" y="391"/>
                </a:moveTo>
                <a:cubicBezTo>
                  <a:pt x="80" y="392"/>
                  <a:pt x="80" y="392"/>
                  <a:pt x="80" y="392"/>
                </a:cubicBezTo>
                <a:cubicBezTo>
                  <a:pt x="69" y="392"/>
                  <a:pt x="69" y="392"/>
                  <a:pt x="69" y="392"/>
                </a:cubicBezTo>
                <a:cubicBezTo>
                  <a:pt x="69" y="391"/>
                  <a:pt x="69" y="391"/>
                  <a:pt x="69" y="391"/>
                </a:cubicBezTo>
                <a:cubicBezTo>
                  <a:pt x="69" y="391"/>
                  <a:pt x="69" y="384"/>
                  <a:pt x="75" y="384"/>
                </a:cubicBezTo>
                <a:cubicBezTo>
                  <a:pt x="81" y="384"/>
                  <a:pt x="80" y="391"/>
                  <a:pt x="80" y="391"/>
                </a:cubicBezTo>
                <a:close/>
                <a:moveTo>
                  <a:pt x="76" y="369"/>
                </a:moveTo>
                <a:cubicBezTo>
                  <a:pt x="76" y="364"/>
                  <a:pt x="76" y="364"/>
                  <a:pt x="76" y="364"/>
                </a:cubicBezTo>
                <a:cubicBezTo>
                  <a:pt x="76" y="351"/>
                  <a:pt x="76" y="351"/>
                  <a:pt x="76" y="351"/>
                </a:cubicBezTo>
                <a:cubicBezTo>
                  <a:pt x="80" y="351"/>
                  <a:pt x="80" y="351"/>
                  <a:pt x="80" y="351"/>
                </a:cubicBezTo>
                <a:cubicBezTo>
                  <a:pt x="80" y="369"/>
                  <a:pt x="80" y="369"/>
                  <a:pt x="80" y="369"/>
                </a:cubicBezTo>
                <a:cubicBezTo>
                  <a:pt x="80" y="369"/>
                  <a:pt x="80" y="369"/>
                  <a:pt x="80" y="369"/>
                </a:cubicBezTo>
                <a:lnTo>
                  <a:pt x="76" y="369"/>
                </a:lnTo>
                <a:close/>
                <a:moveTo>
                  <a:pt x="69" y="428"/>
                </a:moveTo>
                <a:cubicBezTo>
                  <a:pt x="69" y="424"/>
                  <a:pt x="69" y="424"/>
                  <a:pt x="69" y="424"/>
                </a:cubicBezTo>
                <a:cubicBezTo>
                  <a:pt x="80" y="424"/>
                  <a:pt x="80" y="424"/>
                  <a:pt x="80" y="424"/>
                </a:cubicBezTo>
                <a:cubicBezTo>
                  <a:pt x="80" y="428"/>
                  <a:pt x="80" y="428"/>
                  <a:pt x="80" y="428"/>
                </a:cubicBezTo>
                <a:lnTo>
                  <a:pt x="69" y="428"/>
                </a:lnTo>
                <a:close/>
                <a:moveTo>
                  <a:pt x="80" y="430"/>
                </a:moveTo>
                <a:cubicBezTo>
                  <a:pt x="80" y="445"/>
                  <a:pt x="80" y="445"/>
                  <a:pt x="80" y="445"/>
                </a:cubicBezTo>
                <a:cubicBezTo>
                  <a:pt x="69" y="445"/>
                  <a:pt x="69" y="445"/>
                  <a:pt x="69" y="445"/>
                </a:cubicBezTo>
                <a:cubicBezTo>
                  <a:pt x="69" y="430"/>
                  <a:pt x="69" y="430"/>
                  <a:pt x="69" y="430"/>
                </a:cubicBezTo>
                <a:lnTo>
                  <a:pt x="80" y="430"/>
                </a:lnTo>
                <a:close/>
                <a:moveTo>
                  <a:pt x="69" y="413"/>
                </a:moveTo>
                <a:cubicBezTo>
                  <a:pt x="69" y="394"/>
                  <a:pt x="69" y="394"/>
                  <a:pt x="69" y="394"/>
                </a:cubicBezTo>
                <a:cubicBezTo>
                  <a:pt x="80" y="394"/>
                  <a:pt x="80" y="394"/>
                  <a:pt x="80" y="394"/>
                </a:cubicBezTo>
                <a:cubicBezTo>
                  <a:pt x="80" y="413"/>
                  <a:pt x="80" y="413"/>
                  <a:pt x="80" y="413"/>
                </a:cubicBezTo>
                <a:lnTo>
                  <a:pt x="69" y="413"/>
                </a:lnTo>
                <a:close/>
                <a:moveTo>
                  <a:pt x="74" y="362"/>
                </a:moveTo>
                <a:cubicBezTo>
                  <a:pt x="74" y="369"/>
                  <a:pt x="74" y="369"/>
                  <a:pt x="74" y="369"/>
                </a:cubicBezTo>
                <a:cubicBezTo>
                  <a:pt x="69" y="369"/>
                  <a:pt x="69" y="369"/>
                  <a:pt x="69" y="369"/>
                </a:cubicBezTo>
                <a:cubicBezTo>
                  <a:pt x="69" y="357"/>
                  <a:pt x="69" y="357"/>
                  <a:pt x="69" y="357"/>
                </a:cubicBezTo>
                <a:cubicBezTo>
                  <a:pt x="69" y="351"/>
                  <a:pt x="69" y="351"/>
                  <a:pt x="69" y="351"/>
                </a:cubicBezTo>
                <a:cubicBezTo>
                  <a:pt x="74" y="351"/>
                  <a:pt x="74" y="351"/>
                  <a:pt x="74" y="351"/>
                </a:cubicBezTo>
                <a:lnTo>
                  <a:pt x="74" y="362"/>
                </a:lnTo>
                <a:close/>
                <a:moveTo>
                  <a:pt x="53" y="351"/>
                </a:moveTo>
                <a:cubicBezTo>
                  <a:pt x="57" y="351"/>
                  <a:pt x="57" y="351"/>
                  <a:pt x="57" y="351"/>
                </a:cubicBezTo>
                <a:cubicBezTo>
                  <a:pt x="57" y="369"/>
                  <a:pt x="57" y="369"/>
                  <a:pt x="57" y="369"/>
                </a:cubicBezTo>
                <a:cubicBezTo>
                  <a:pt x="53" y="369"/>
                  <a:pt x="53" y="369"/>
                  <a:pt x="53" y="369"/>
                </a:cubicBezTo>
                <a:lnTo>
                  <a:pt x="53" y="351"/>
                </a:lnTo>
                <a:close/>
                <a:moveTo>
                  <a:pt x="57" y="391"/>
                </a:moveTo>
                <a:cubicBezTo>
                  <a:pt x="57" y="392"/>
                  <a:pt x="57" y="392"/>
                  <a:pt x="57" y="392"/>
                </a:cubicBezTo>
                <a:cubicBezTo>
                  <a:pt x="46" y="392"/>
                  <a:pt x="46" y="392"/>
                  <a:pt x="46" y="392"/>
                </a:cubicBezTo>
                <a:cubicBezTo>
                  <a:pt x="46" y="391"/>
                  <a:pt x="46" y="391"/>
                  <a:pt x="46" y="391"/>
                </a:cubicBezTo>
                <a:cubicBezTo>
                  <a:pt x="46" y="391"/>
                  <a:pt x="46" y="384"/>
                  <a:pt x="52" y="384"/>
                </a:cubicBezTo>
                <a:cubicBezTo>
                  <a:pt x="58" y="384"/>
                  <a:pt x="57" y="391"/>
                  <a:pt x="57" y="391"/>
                </a:cubicBezTo>
                <a:close/>
                <a:moveTo>
                  <a:pt x="46" y="428"/>
                </a:moveTo>
                <a:cubicBezTo>
                  <a:pt x="46" y="424"/>
                  <a:pt x="46" y="424"/>
                  <a:pt x="46" y="424"/>
                </a:cubicBezTo>
                <a:cubicBezTo>
                  <a:pt x="57" y="424"/>
                  <a:pt x="57" y="424"/>
                  <a:pt x="57" y="424"/>
                </a:cubicBezTo>
                <a:cubicBezTo>
                  <a:pt x="57" y="428"/>
                  <a:pt x="57" y="428"/>
                  <a:pt x="57" y="428"/>
                </a:cubicBezTo>
                <a:lnTo>
                  <a:pt x="46" y="428"/>
                </a:lnTo>
                <a:close/>
                <a:moveTo>
                  <a:pt x="57" y="430"/>
                </a:moveTo>
                <a:cubicBezTo>
                  <a:pt x="57" y="445"/>
                  <a:pt x="57" y="445"/>
                  <a:pt x="57" y="445"/>
                </a:cubicBezTo>
                <a:cubicBezTo>
                  <a:pt x="46" y="445"/>
                  <a:pt x="46" y="445"/>
                  <a:pt x="46" y="445"/>
                </a:cubicBezTo>
                <a:cubicBezTo>
                  <a:pt x="46" y="430"/>
                  <a:pt x="46" y="430"/>
                  <a:pt x="46" y="430"/>
                </a:cubicBezTo>
                <a:lnTo>
                  <a:pt x="57" y="430"/>
                </a:lnTo>
                <a:close/>
                <a:moveTo>
                  <a:pt x="46" y="413"/>
                </a:moveTo>
                <a:cubicBezTo>
                  <a:pt x="46" y="394"/>
                  <a:pt x="46" y="394"/>
                  <a:pt x="46" y="394"/>
                </a:cubicBezTo>
                <a:cubicBezTo>
                  <a:pt x="57" y="394"/>
                  <a:pt x="57" y="394"/>
                  <a:pt x="57" y="394"/>
                </a:cubicBezTo>
                <a:cubicBezTo>
                  <a:pt x="57" y="413"/>
                  <a:pt x="57" y="413"/>
                  <a:pt x="57" y="413"/>
                </a:cubicBezTo>
                <a:lnTo>
                  <a:pt x="46" y="413"/>
                </a:lnTo>
                <a:close/>
                <a:moveTo>
                  <a:pt x="46" y="351"/>
                </a:moveTo>
                <a:cubicBezTo>
                  <a:pt x="51" y="351"/>
                  <a:pt x="51" y="351"/>
                  <a:pt x="51" y="351"/>
                </a:cubicBezTo>
                <a:cubicBezTo>
                  <a:pt x="51" y="369"/>
                  <a:pt x="51" y="369"/>
                  <a:pt x="51" y="369"/>
                </a:cubicBezTo>
                <a:cubicBezTo>
                  <a:pt x="46" y="369"/>
                  <a:pt x="46" y="369"/>
                  <a:pt x="46" y="369"/>
                </a:cubicBezTo>
                <a:lnTo>
                  <a:pt x="46" y="351"/>
                </a:lnTo>
                <a:close/>
                <a:moveTo>
                  <a:pt x="58" y="482"/>
                </a:moveTo>
                <a:cubicBezTo>
                  <a:pt x="49" y="482"/>
                  <a:pt x="49" y="482"/>
                  <a:pt x="49" y="482"/>
                </a:cubicBezTo>
                <a:cubicBezTo>
                  <a:pt x="45" y="482"/>
                  <a:pt x="45" y="482"/>
                  <a:pt x="45" y="482"/>
                </a:cubicBezTo>
                <a:cubicBezTo>
                  <a:pt x="45" y="481"/>
                  <a:pt x="45" y="481"/>
                  <a:pt x="45" y="481"/>
                </a:cubicBezTo>
                <a:cubicBezTo>
                  <a:pt x="45" y="455"/>
                  <a:pt x="45" y="455"/>
                  <a:pt x="45" y="455"/>
                </a:cubicBezTo>
                <a:cubicBezTo>
                  <a:pt x="58" y="455"/>
                  <a:pt x="58" y="455"/>
                  <a:pt x="58" y="455"/>
                </a:cubicBezTo>
                <a:lnTo>
                  <a:pt x="58" y="482"/>
                </a:lnTo>
                <a:close/>
                <a:moveTo>
                  <a:pt x="67" y="325"/>
                </a:moveTo>
                <a:cubicBezTo>
                  <a:pt x="73" y="325"/>
                  <a:pt x="73" y="325"/>
                  <a:pt x="73" y="325"/>
                </a:cubicBezTo>
                <a:cubicBezTo>
                  <a:pt x="73" y="339"/>
                  <a:pt x="73" y="339"/>
                  <a:pt x="73" y="339"/>
                </a:cubicBezTo>
                <a:cubicBezTo>
                  <a:pt x="67" y="339"/>
                  <a:pt x="67" y="339"/>
                  <a:pt x="67" y="339"/>
                </a:cubicBezTo>
                <a:lnTo>
                  <a:pt x="67" y="325"/>
                </a:lnTo>
                <a:close/>
                <a:moveTo>
                  <a:pt x="81" y="482"/>
                </a:moveTo>
                <a:cubicBezTo>
                  <a:pt x="68" y="482"/>
                  <a:pt x="68" y="482"/>
                  <a:pt x="68" y="482"/>
                </a:cubicBezTo>
                <a:cubicBezTo>
                  <a:pt x="68" y="455"/>
                  <a:pt x="68" y="455"/>
                  <a:pt x="68" y="455"/>
                </a:cubicBezTo>
                <a:cubicBezTo>
                  <a:pt x="81" y="455"/>
                  <a:pt x="81" y="455"/>
                  <a:pt x="81" y="455"/>
                </a:cubicBezTo>
                <a:lnTo>
                  <a:pt x="81" y="482"/>
                </a:lnTo>
                <a:close/>
                <a:moveTo>
                  <a:pt x="82" y="339"/>
                </a:moveTo>
                <a:cubicBezTo>
                  <a:pt x="76" y="339"/>
                  <a:pt x="76" y="339"/>
                  <a:pt x="76" y="339"/>
                </a:cubicBezTo>
                <a:cubicBezTo>
                  <a:pt x="76" y="325"/>
                  <a:pt x="76" y="325"/>
                  <a:pt x="76" y="325"/>
                </a:cubicBezTo>
                <a:cubicBezTo>
                  <a:pt x="82" y="325"/>
                  <a:pt x="82" y="325"/>
                  <a:pt x="82" y="325"/>
                </a:cubicBezTo>
                <a:lnTo>
                  <a:pt x="82" y="339"/>
                </a:lnTo>
                <a:close/>
                <a:moveTo>
                  <a:pt x="82" y="324"/>
                </a:moveTo>
                <a:cubicBezTo>
                  <a:pt x="76" y="324"/>
                  <a:pt x="76" y="324"/>
                  <a:pt x="76" y="324"/>
                </a:cubicBezTo>
                <a:cubicBezTo>
                  <a:pt x="76" y="315"/>
                  <a:pt x="76" y="315"/>
                  <a:pt x="76" y="315"/>
                </a:cubicBezTo>
                <a:cubicBezTo>
                  <a:pt x="82" y="315"/>
                  <a:pt x="82" y="315"/>
                  <a:pt x="82" y="315"/>
                </a:cubicBezTo>
                <a:lnTo>
                  <a:pt x="82" y="324"/>
                </a:lnTo>
                <a:close/>
                <a:moveTo>
                  <a:pt x="67" y="313"/>
                </a:moveTo>
                <a:cubicBezTo>
                  <a:pt x="67" y="313"/>
                  <a:pt x="67" y="306"/>
                  <a:pt x="75" y="306"/>
                </a:cubicBezTo>
                <a:cubicBezTo>
                  <a:pt x="82" y="306"/>
                  <a:pt x="82" y="313"/>
                  <a:pt x="82" y="313"/>
                </a:cubicBezTo>
                <a:lnTo>
                  <a:pt x="67" y="313"/>
                </a:lnTo>
                <a:close/>
                <a:moveTo>
                  <a:pt x="99" y="351"/>
                </a:moveTo>
                <a:cubicBezTo>
                  <a:pt x="103" y="351"/>
                  <a:pt x="103" y="351"/>
                  <a:pt x="103" y="351"/>
                </a:cubicBezTo>
                <a:cubicBezTo>
                  <a:pt x="103" y="369"/>
                  <a:pt x="103" y="369"/>
                  <a:pt x="103" y="369"/>
                </a:cubicBezTo>
                <a:cubicBezTo>
                  <a:pt x="99" y="369"/>
                  <a:pt x="99" y="369"/>
                  <a:pt x="99" y="369"/>
                </a:cubicBezTo>
                <a:lnTo>
                  <a:pt x="99" y="351"/>
                </a:lnTo>
                <a:close/>
                <a:moveTo>
                  <a:pt x="103" y="391"/>
                </a:moveTo>
                <a:cubicBezTo>
                  <a:pt x="103" y="392"/>
                  <a:pt x="103" y="392"/>
                  <a:pt x="103" y="392"/>
                </a:cubicBezTo>
                <a:cubicBezTo>
                  <a:pt x="101" y="392"/>
                  <a:pt x="101" y="392"/>
                  <a:pt x="101" y="392"/>
                </a:cubicBezTo>
                <a:cubicBezTo>
                  <a:pt x="92" y="392"/>
                  <a:pt x="92" y="392"/>
                  <a:pt x="92" y="392"/>
                </a:cubicBezTo>
                <a:cubicBezTo>
                  <a:pt x="92" y="391"/>
                  <a:pt x="92" y="391"/>
                  <a:pt x="92" y="391"/>
                </a:cubicBezTo>
                <a:cubicBezTo>
                  <a:pt x="92" y="391"/>
                  <a:pt x="92" y="386"/>
                  <a:pt x="95" y="385"/>
                </a:cubicBezTo>
                <a:cubicBezTo>
                  <a:pt x="96" y="384"/>
                  <a:pt x="96" y="384"/>
                  <a:pt x="98" y="384"/>
                </a:cubicBezTo>
                <a:cubicBezTo>
                  <a:pt x="104" y="384"/>
                  <a:pt x="103" y="391"/>
                  <a:pt x="103" y="391"/>
                </a:cubicBezTo>
                <a:close/>
                <a:moveTo>
                  <a:pt x="92" y="428"/>
                </a:moveTo>
                <a:cubicBezTo>
                  <a:pt x="92" y="424"/>
                  <a:pt x="92" y="424"/>
                  <a:pt x="92" y="424"/>
                </a:cubicBezTo>
                <a:cubicBezTo>
                  <a:pt x="103" y="424"/>
                  <a:pt x="103" y="424"/>
                  <a:pt x="103" y="424"/>
                </a:cubicBezTo>
                <a:cubicBezTo>
                  <a:pt x="103" y="428"/>
                  <a:pt x="103" y="428"/>
                  <a:pt x="103" y="428"/>
                </a:cubicBezTo>
                <a:lnTo>
                  <a:pt x="92" y="428"/>
                </a:lnTo>
                <a:close/>
                <a:moveTo>
                  <a:pt x="103" y="430"/>
                </a:moveTo>
                <a:cubicBezTo>
                  <a:pt x="103" y="445"/>
                  <a:pt x="103" y="445"/>
                  <a:pt x="103" y="445"/>
                </a:cubicBezTo>
                <a:cubicBezTo>
                  <a:pt x="92" y="445"/>
                  <a:pt x="92" y="445"/>
                  <a:pt x="92" y="445"/>
                </a:cubicBezTo>
                <a:cubicBezTo>
                  <a:pt x="92" y="430"/>
                  <a:pt x="92" y="430"/>
                  <a:pt x="92" y="430"/>
                </a:cubicBezTo>
                <a:lnTo>
                  <a:pt x="103" y="430"/>
                </a:lnTo>
                <a:close/>
                <a:moveTo>
                  <a:pt x="92" y="413"/>
                </a:moveTo>
                <a:cubicBezTo>
                  <a:pt x="92" y="394"/>
                  <a:pt x="92" y="394"/>
                  <a:pt x="92" y="394"/>
                </a:cubicBezTo>
                <a:cubicBezTo>
                  <a:pt x="103" y="394"/>
                  <a:pt x="103" y="394"/>
                  <a:pt x="103" y="394"/>
                </a:cubicBezTo>
                <a:cubicBezTo>
                  <a:pt x="103" y="413"/>
                  <a:pt x="103" y="413"/>
                  <a:pt x="103" y="413"/>
                </a:cubicBezTo>
                <a:lnTo>
                  <a:pt x="92" y="413"/>
                </a:lnTo>
                <a:close/>
                <a:moveTo>
                  <a:pt x="92" y="351"/>
                </a:moveTo>
                <a:cubicBezTo>
                  <a:pt x="97" y="351"/>
                  <a:pt x="97" y="351"/>
                  <a:pt x="97" y="351"/>
                </a:cubicBezTo>
                <a:cubicBezTo>
                  <a:pt x="97" y="369"/>
                  <a:pt x="97" y="369"/>
                  <a:pt x="97" y="369"/>
                </a:cubicBezTo>
                <a:cubicBezTo>
                  <a:pt x="92" y="369"/>
                  <a:pt x="92" y="369"/>
                  <a:pt x="92" y="369"/>
                </a:cubicBezTo>
                <a:lnTo>
                  <a:pt x="92" y="351"/>
                </a:lnTo>
                <a:close/>
                <a:moveTo>
                  <a:pt x="104" y="482"/>
                </a:moveTo>
                <a:cubicBezTo>
                  <a:pt x="91" y="482"/>
                  <a:pt x="91" y="482"/>
                  <a:pt x="91" y="482"/>
                </a:cubicBezTo>
                <a:cubicBezTo>
                  <a:pt x="91" y="455"/>
                  <a:pt x="91" y="455"/>
                  <a:pt x="91" y="455"/>
                </a:cubicBezTo>
                <a:cubicBezTo>
                  <a:pt x="104" y="455"/>
                  <a:pt x="104" y="455"/>
                  <a:pt x="104" y="455"/>
                </a:cubicBezTo>
                <a:lnTo>
                  <a:pt x="104" y="482"/>
                </a:lnTo>
                <a:close/>
                <a:moveTo>
                  <a:pt x="185" y="355"/>
                </a:moveTo>
                <a:cubicBezTo>
                  <a:pt x="193" y="355"/>
                  <a:pt x="193" y="355"/>
                  <a:pt x="193" y="355"/>
                </a:cubicBezTo>
                <a:cubicBezTo>
                  <a:pt x="193" y="371"/>
                  <a:pt x="193" y="371"/>
                  <a:pt x="193" y="371"/>
                </a:cubicBezTo>
                <a:cubicBezTo>
                  <a:pt x="185" y="371"/>
                  <a:pt x="185" y="371"/>
                  <a:pt x="185" y="371"/>
                </a:cubicBezTo>
                <a:lnTo>
                  <a:pt x="185" y="355"/>
                </a:lnTo>
                <a:close/>
                <a:moveTo>
                  <a:pt x="162" y="355"/>
                </a:moveTo>
                <a:cubicBezTo>
                  <a:pt x="170" y="355"/>
                  <a:pt x="170" y="355"/>
                  <a:pt x="170" y="355"/>
                </a:cubicBezTo>
                <a:cubicBezTo>
                  <a:pt x="170" y="371"/>
                  <a:pt x="170" y="371"/>
                  <a:pt x="170" y="371"/>
                </a:cubicBezTo>
                <a:cubicBezTo>
                  <a:pt x="162" y="371"/>
                  <a:pt x="162" y="371"/>
                  <a:pt x="162" y="371"/>
                </a:cubicBezTo>
                <a:lnTo>
                  <a:pt x="162" y="355"/>
                </a:lnTo>
                <a:close/>
                <a:moveTo>
                  <a:pt x="125" y="330"/>
                </a:moveTo>
                <a:cubicBezTo>
                  <a:pt x="132" y="330"/>
                  <a:pt x="132" y="330"/>
                  <a:pt x="132" y="330"/>
                </a:cubicBezTo>
                <a:cubicBezTo>
                  <a:pt x="132" y="340"/>
                  <a:pt x="132" y="340"/>
                  <a:pt x="132" y="340"/>
                </a:cubicBezTo>
                <a:cubicBezTo>
                  <a:pt x="125" y="340"/>
                  <a:pt x="125" y="340"/>
                  <a:pt x="125" y="340"/>
                </a:cubicBezTo>
                <a:lnTo>
                  <a:pt x="125" y="330"/>
                </a:lnTo>
                <a:close/>
                <a:moveTo>
                  <a:pt x="124" y="351"/>
                </a:moveTo>
                <a:cubicBezTo>
                  <a:pt x="133" y="351"/>
                  <a:pt x="133" y="351"/>
                  <a:pt x="133" y="351"/>
                </a:cubicBezTo>
                <a:cubicBezTo>
                  <a:pt x="133" y="369"/>
                  <a:pt x="133" y="369"/>
                  <a:pt x="133" y="369"/>
                </a:cubicBezTo>
                <a:cubicBezTo>
                  <a:pt x="124" y="369"/>
                  <a:pt x="124" y="369"/>
                  <a:pt x="124" y="369"/>
                </a:cubicBezTo>
                <a:lnTo>
                  <a:pt x="124" y="351"/>
                </a:lnTo>
                <a:close/>
                <a:moveTo>
                  <a:pt x="124" y="384"/>
                </a:moveTo>
                <a:cubicBezTo>
                  <a:pt x="124" y="384"/>
                  <a:pt x="125" y="382"/>
                  <a:pt x="128" y="382"/>
                </a:cubicBezTo>
                <a:cubicBezTo>
                  <a:pt x="132" y="382"/>
                  <a:pt x="132" y="384"/>
                  <a:pt x="132" y="384"/>
                </a:cubicBezTo>
                <a:cubicBezTo>
                  <a:pt x="132" y="390"/>
                  <a:pt x="132" y="390"/>
                  <a:pt x="132" y="390"/>
                </a:cubicBezTo>
                <a:cubicBezTo>
                  <a:pt x="124" y="390"/>
                  <a:pt x="124" y="390"/>
                  <a:pt x="124" y="390"/>
                </a:cubicBezTo>
                <a:lnTo>
                  <a:pt x="124" y="384"/>
                </a:lnTo>
                <a:close/>
                <a:moveTo>
                  <a:pt x="124" y="392"/>
                </a:moveTo>
                <a:cubicBezTo>
                  <a:pt x="132" y="392"/>
                  <a:pt x="132" y="392"/>
                  <a:pt x="132" y="392"/>
                </a:cubicBezTo>
                <a:cubicBezTo>
                  <a:pt x="132" y="411"/>
                  <a:pt x="132" y="411"/>
                  <a:pt x="132" y="411"/>
                </a:cubicBezTo>
                <a:cubicBezTo>
                  <a:pt x="124" y="411"/>
                  <a:pt x="124" y="411"/>
                  <a:pt x="124" y="411"/>
                </a:cubicBezTo>
                <a:lnTo>
                  <a:pt x="124" y="392"/>
                </a:lnTo>
                <a:close/>
                <a:moveTo>
                  <a:pt x="124" y="420"/>
                </a:moveTo>
                <a:cubicBezTo>
                  <a:pt x="128" y="420"/>
                  <a:pt x="128" y="420"/>
                  <a:pt x="128" y="420"/>
                </a:cubicBezTo>
                <a:cubicBezTo>
                  <a:pt x="132" y="420"/>
                  <a:pt x="132" y="420"/>
                  <a:pt x="132" y="420"/>
                </a:cubicBezTo>
                <a:cubicBezTo>
                  <a:pt x="132" y="424"/>
                  <a:pt x="132" y="424"/>
                  <a:pt x="132" y="424"/>
                </a:cubicBezTo>
                <a:cubicBezTo>
                  <a:pt x="132" y="424"/>
                  <a:pt x="132" y="424"/>
                  <a:pt x="132" y="424"/>
                </a:cubicBezTo>
                <a:cubicBezTo>
                  <a:pt x="124" y="424"/>
                  <a:pt x="124" y="424"/>
                  <a:pt x="124" y="424"/>
                </a:cubicBezTo>
                <a:lnTo>
                  <a:pt x="124" y="420"/>
                </a:lnTo>
                <a:close/>
                <a:moveTo>
                  <a:pt x="124" y="426"/>
                </a:moveTo>
                <a:cubicBezTo>
                  <a:pt x="132" y="426"/>
                  <a:pt x="132" y="426"/>
                  <a:pt x="132" y="426"/>
                </a:cubicBezTo>
                <a:cubicBezTo>
                  <a:pt x="132" y="441"/>
                  <a:pt x="132" y="441"/>
                  <a:pt x="132" y="441"/>
                </a:cubicBezTo>
                <a:cubicBezTo>
                  <a:pt x="124" y="441"/>
                  <a:pt x="124" y="441"/>
                  <a:pt x="124" y="441"/>
                </a:cubicBezTo>
                <a:lnTo>
                  <a:pt x="124" y="426"/>
                </a:lnTo>
                <a:close/>
                <a:moveTo>
                  <a:pt x="133" y="482"/>
                </a:moveTo>
                <a:cubicBezTo>
                  <a:pt x="124" y="482"/>
                  <a:pt x="124" y="482"/>
                  <a:pt x="124" y="482"/>
                </a:cubicBezTo>
                <a:cubicBezTo>
                  <a:pt x="124" y="455"/>
                  <a:pt x="124" y="455"/>
                  <a:pt x="124" y="455"/>
                </a:cubicBezTo>
                <a:cubicBezTo>
                  <a:pt x="133" y="455"/>
                  <a:pt x="133" y="455"/>
                  <a:pt x="133" y="455"/>
                </a:cubicBezTo>
                <a:lnTo>
                  <a:pt x="133" y="482"/>
                </a:lnTo>
                <a:close/>
                <a:moveTo>
                  <a:pt x="171" y="481"/>
                </a:moveTo>
                <a:cubicBezTo>
                  <a:pt x="162" y="481"/>
                  <a:pt x="162" y="481"/>
                  <a:pt x="162" y="481"/>
                </a:cubicBezTo>
                <a:cubicBezTo>
                  <a:pt x="162" y="467"/>
                  <a:pt x="162" y="467"/>
                  <a:pt x="162" y="467"/>
                </a:cubicBezTo>
                <a:cubicBezTo>
                  <a:pt x="171" y="467"/>
                  <a:pt x="171" y="467"/>
                  <a:pt x="171" y="467"/>
                </a:cubicBezTo>
                <a:lnTo>
                  <a:pt x="171" y="481"/>
                </a:lnTo>
                <a:close/>
                <a:moveTo>
                  <a:pt x="171" y="458"/>
                </a:moveTo>
                <a:cubicBezTo>
                  <a:pt x="164" y="458"/>
                  <a:pt x="164" y="458"/>
                  <a:pt x="164" y="458"/>
                </a:cubicBezTo>
                <a:cubicBezTo>
                  <a:pt x="162" y="458"/>
                  <a:pt x="162" y="458"/>
                  <a:pt x="162" y="458"/>
                </a:cubicBezTo>
                <a:cubicBezTo>
                  <a:pt x="162" y="457"/>
                  <a:pt x="162" y="457"/>
                  <a:pt x="162" y="457"/>
                </a:cubicBezTo>
                <a:cubicBezTo>
                  <a:pt x="162" y="444"/>
                  <a:pt x="162" y="444"/>
                  <a:pt x="162" y="444"/>
                </a:cubicBezTo>
                <a:cubicBezTo>
                  <a:pt x="171" y="444"/>
                  <a:pt x="171" y="444"/>
                  <a:pt x="171" y="444"/>
                </a:cubicBezTo>
                <a:lnTo>
                  <a:pt x="171" y="458"/>
                </a:lnTo>
                <a:close/>
                <a:moveTo>
                  <a:pt x="171" y="435"/>
                </a:moveTo>
                <a:cubicBezTo>
                  <a:pt x="162" y="435"/>
                  <a:pt x="162" y="435"/>
                  <a:pt x="162" y="435"/>
                </a:cubicBezTo>
                <a:cubicBezTo>
                  <a:pt x="162" y="421"/>
                  <a:pt x="162" y="421"/>
                  <a:pt x="162" y="421"/>
                </a:cubicBezTo>
                <a:cubicBezTo>
                  <a:pt x="171" y="421"/>
                  <a:pt x="171" y="421"/>
                  <a:pt x="171" y="421"/>
                </a:cubicBezTo>
                <a:lnTo>
                  <a:pt x="171" y="435"/>
                </a:lnTo>
                <a:close/>
                <a:moveTo>
                  <a:pt x="172" y="411"/>
                </a:moveTo>
                <a:cubicBezTo>
                  <a:pt x="162" y="411"/>
                  <a:pt x="162" y="411"/>
                  <a:pt x="162" y="411"/>
                </a:cubicBezTo>
                <a:cubicBezTo>
                  <a:pt x="162" y="393"/>
                  <a:pt x="162" y="393"/>
                  <a:pt x="162" y="393"/>
                </a:cubicBezTo>
                <a:cubicBezTo>
                  <a:pt x="172" y="393"/>
                  <a:pt x="172" y="393"/>
                  <a:pt x="172" y="393"/>
                </a:cubicBezTo>
                <a:lnTo>
                  <a:pt x="172" y="411"/>
                </a:lnTo>
                <a:close/>
                <a:moveTo>
                  <a:pt x="172" y="390"/>
                </a:moveTo>
                <a:cubicBezTo>
                  <a:pt x="162" y="390"/>
                  <a:pt x="162" y="390"/>
                  <a:pt x="162" y="390"/>
                </a:cubicBezTo>
                <a:cubicBezTo>
                  <a:pt x="162" y="389"/>
                  <a:pt x="162" y="389"/>
                  <a:pt x="162" y="389"/>
                </a:cubicBezTo>
                <a:cubicBezTo>
                  <a:pt x="162" y="389"/>
                  <a:pt x="161" y="382"/>
                  <a:pt x="167" y="382"/>
                </a:cubicBezTo>
                <a:cubicBezTo>
                  <a:pt x="172" y="382"/>
                  <a:pt x="172" y="389"/>
                  <a:pt x="172" y="389"/>
                </a:cubicBezTo>
                <a:lnTo>
                  <a:pt x="172" y="390"/>
                </a:lnTo>
                <a:close/>
                <a:moveTo>
                  <a:pt x="193" y="481"/>
                </a:moveTo>
                <a:cubicBezTo>
                  <a:pt x="186" y="481"/>
                  <a:pt x="186" y="481"/>
                  <a:pt x="186" y="481"/>
                </a:cubicBezTo>
                <a:cubicBezTo>
                  <a:pt x="185" y="481"/>
                  <a:pt x="185" y="481"/>
                  <a:pt x="185" y="481"/>
                </a:cubicBezTo>
                <a:cubicBezTo>
                  <a:pt x="185" y="481"/>
                  <a:pt x="185" y="481"/>
                  <a:pt x="185" y="481"/>
                </a:cubicBezTo>
                <a:cubicBezTo>
                  <a:pt x="185" y="467"/>
                  <a:pt x="185" y="467"/>
                  <a:pt x="185" y="467"/>
                </a:cubicBezTo>
                <a:cubicBezTo>
                  <a:pt x="193" y="467"/>
                  <a:pt x="193" y="467"/>
                  <a:pt x="193" y="467"/>
                </a:cubicBezTo>
                <a:lnTo>
                  <a:pt x="193" y="481"/>
                </a:lnTo>
                <a:close/>
                <a:moveTo>
                  <a:pt x="193" y="458"/>
                </a:moveTo>
                <a:cubicBezTo>
                  <a:pt x="185" y="458"/>
                  <a:pt x="185" y="458"/>
                  <a:pt x="185" y="458"/>
                </a:cubicBezTo>
                <a:cubicBezTo>
                  <a:pt x="185" y="444"/>
                  <a:pt x="185" y="444"/>
                  <a:pt x="185" y="444"/>
                </a:cubicBezTo>
                <a:cubicBezTo>
                  <a:pt x="193" y="444"/>
                  <a:pt x="193" y="444"/>
                  <a:pt x="193" y="444"/>
                </a:cubicBezTo>
                <a:lnTo>
                  <a:pt x="193" y="458"/>
                </a:lnTo>
                <a:close/>
                <a:moveTo>
                  <a:pt x="193" y="435"/>
                </a:moveTo>
                <a:cubicBezTo>
                  <a:pt x="185" y="435"/>
                  <a:pt x="185" y="435"/>
                  <a:pt x="185" y="435"/>
                </a:cubicBezTo>
                <a:cubicBezTo>
                  <a:pt x="185" y="421"/>
                  <a:pt x="185" y="421"/>
                  <a:pt x="185" y="421"/>
                </a:cubicBezTo>
                <a:cubicBezTo>
                  <a:pt x="193" y="421"/>
                  <a:pt x="193" y="421"/>
                  <a:pt x="193" y="421"/>
                </a:cubicBezTo>
                <a:lnTo>
                  <a:pt x="193" y="435"/>
                </a:lnTo>
                <a:close/>
                <a:moveTo>
                  <a:pt x="194" y="411"/>
                </a:moveTo>
                <a:cubicBezTo>
                  <a:pt x="184" y="411"/>
                  <a:pt x="184" y="411"/>
                  <a:pt x="184" y="411"/>
                </a:cubicBezTo>
                <a:cubicBezTo>
                  <a:pt x="184" y="393"/>
                  <a:pt x="184" y="393"/>
                  <a:pt x="184" y="393"/>
                </a:cubicBezTo>
                <a:cubicBezTo>
                  <a:pt x="194" y="393"/>
                  <a:pt x="194" y="393"/>
                  <a:pt x="194" y="393"/>
                </a:cubicBezTo>
                <a:lnTo>
                  <a:pt x="194" y="411"/>
                </a:lnTo>
                <a:close/>
                <a:moveTo>
                  <a:pt x="194" y="390"/>
                </a:moveTo>
                <a:cubicBezTo>
                  <a:pt x="184" y="390"/>
                  <a:pt x="184" y="390"/>
                  <a:pt x="184" y="390"/>
                </a:cubicBezTo>
                <a:cubicBezTo>
                  <a:pt x="184" y="389"/>
                  <a:pt x="184" y="389"/>
                  <a:pt x="184" y="389"/>
                </a:cubicBezTo>
                <a:cubicBezTo>
                  <a:pt x="184" y="389"/>
                  <a:pt x="184" y="382"/>
                  <a:pt x="189" y="382"/>
                </a:cubicBezTo>
                <a:cubicBezTo>
                  <a:pt x="194" y="382"/>
                  <a:pt x="194" y="389"/>
                  <a:pt x="194" y="389"/>
                </a:cubicBezTo>
                <a:lnTo>
                  <a:pt x="194" y="390"/>
                </a:lnTo>
                <a:close/>
                <a:moveTo>
                  <a:pt x="249" y="355"/>
                </a:moveTo>
                <a:cubicBezTo>
                  <a:pt x="257" y="355"/>
                  <a:pt x="257" y="355"/>
                  <a:pt x="257" y="355"/>
                </a:cubicBezTo>
                <a:cubicBezTo>
                  <a:pt x="257" y="371"/>
                  <a:pt x="257" y="371"/>
                  <a:pt x="257" y="371"/>
                </a:cubicBezTo>
                <a:cubicBezTo>
                  <a:pt x="249" y="371"/>
                  <a:pt x="249" y="371"/>
                  <a:pt x="249" y="371"/>
                </a:cubicBezTo>
                <a:lnTo>
                  <a:pt x="249" y="355"/>
                </a:lnTo>
                <a:close/>
                <a:moveTo>
                  <a:pt x="230" y="355"/>
                </a:moveTo>
                <a:cubicBezTo>
                  <a:pt x="238" y="355"/>
                  <a:pt x="238" y="355"/>
                  <a:pt x="238" y="355"/>
                </a:cubicBezTo>
                <a:cubicBezTo>
                  <a:pt x="238" y="371"/>
                  <a:pt x="238" y="371"/>
                  <a:pt x="238" y="371"/>
                </a:cubicBezTo>
                <a:cubicBezTo>
                  <a:pt x="230" y="371"/>
                  <a:pt x="230" y="371"/>
                  <a:pt x="230" y="371"/>
                </a:cubicBezTo>
                <a:lnTo>
                  <a:pt x="230" y="355"/>
                </a:lnTo>
                <a:close/>
                <a:moveTo>
                  <a:pt x="229" y="389"/>
                </a:moveTo>
                <a:cubicBezTo>
                  <a:pt x="229" y="389"/>
                  <a:pt x="228" y="382"/>
                  <a:pt x="234" y="382"/>
                </a:cubicBezTo>
                <a:cubicBezTo>
                  <a:pt x="239" y="382"/>
                  <a:pt x="239" y="389"/>
                  <a:pt x="239" y="389"/>
                </a:cubicBezTo>
                <a:cubicBezTo>
                  <a:pt x="239" y="390"/>
                  <a:pt x="239" y="390"/>
                  <a:pt x="239" y="390"/>
                </a:cubicBezTo>
                <a:cubicBezTo>
                  <a:pt x="229" y="390"/>
                  <a:pt x="229" y="390"/>
                  <a:pt x="229" y="390"/>
                </a:cubicBezTo>
                <a:lnTo>
                  <a:pt x="229" y="389"/>
                </a:lnTo>
                <a:close/>
                <a:moveTo>
                  <a:pt x="229" y="393"/>
                </a:moveTo>
                <a:cubicBezTo>
                  <a:pt x="239" y="393"/>
                  <a:pt x="239" y="393"/>
                  <a:pt x="239" y="393"/>
                </a:cubicBezTo>
                <a:cubicBezTo>
                  <a:pt x="239" y="411"/>
                  <a:pt x="239" y="411"/>
                  <a:pt x="239" y="411"/>
                </a:cubicBezTo>
                <a:cubicBezTo>
                  <a:pt x="229" y="411"/>
                  <a:pt x="229" y="411"/>
                  <a:pt x="229" y="411"/>
                </a:cubicBezTo>
                <a:lnTo>
                  <a:pt x="229" y="393"/>
                </a:lnTo>
                <a:close/>
                <a:moveTo>
                  <a:pt x="238" y="421"/>
                </a:moveTo>
                <a:cubicBezTo>
                  <a:pt x="238" y="430"/>
                  <a:pt x="238" y="430"/>
                  <a:pt x="238" y="430"/>
                </a:cubicBezTo>
                <a:cubicBezTo>
                  <a:pt x="238" y="435"/>
                  <a:pt x="238" y="435"/>
                  <a:pt x="238" y="435"/>
                </a:cubicBezTo>
                <a:cubicBezTo>
                  <a:pt x="238" y="435"/>
                  <a:pt x="238" y="435"/>
                  <a:pt x="238" y="435"/>
                </a:cubicBezTo>
                <a:cubicBezTo>
                  <a:pt x="230" y="435"/>
                  <a:pt x="230" y="435"/>
                  <a:pt x="230" y="435"/>
                </a:cubicBezTo>
                <a:cubicBezTo>
                  <a:pt x="230" y="421"/>
                  <a:pt x="230" y="421"/>
                  <a:pt x="230" y="421"/>
                </a:cubicBezTo>
                <a:lnTo>
                  <a:pt x="238" y="421"/>
                </a:lnTo>
                <a:close/>
                <a:moveTo>
                  <a:pt x="210" y="355"/>
                </a:moveTo>
                <a:cubicBezTo>
                  <a:pt x="218" y="355"/>
                  <a:pt x="218" y="355"/>
                  <a:pt x="218" y="355"/>
                </a:cubicBezTo>
                <a:cubicBezTo>
                  <a:pt x="218" y="371"/>
                  <a:pt x="218" y="371"/>
                  <a:pt x="218" y="371"/>
                </a:cubicBezTo>
                <a:cubicBezTo>
                  <a:pt x="210" y="371"/>
                  <a:pt x="210" y="371"/>
                  <a:pt x="210" y="371"/>
                </a:cubicBezTo>
                <a:lnTo>
                  <a:pt x="210" y="355"/>
                </a:lnTo>
                <a:close/>
                <a:moveTo>
                  <a:pt x="219" y="435"/>
                </a:moveTo>
                <a:cubicBezTo>
                  <a:pt x="210" y="435"/>
                  <a:pt x="210" y="435"/>
                  <a:pt x="210" y="435"/>
                </a:cubicBezTo>
                <a:cubicBezTo>
                  <a:pt x="210" y="421"/>
                  <a:pt x="210" y="421"/>
                  <a:pt x="210" y="421"/>
                </a:cubicBezTo>
                <a:cubicBezTo>
                  <a:pt x="219" y="421"/>
                  <a:pt x="219" y="421"/>
                  <a:pt x="219" y="421"/>
                </a:cubicBezTo>
                <a:lnTo>
                  <a:pt x="219" y="435"/>
                </a:lnTo>
                <a:close/>
                <a:moveTo>
                  <a:pt x="220" y="411"/>
                </a:moveTo>
                <a:cubicBezTo>
                  <a:pt x="210" y="411"/>
                  <a:pt x="210" y="411"/>
                  <a:pt x="210" y="411"/>
                </a:cubicBezTo>
                <a:cubicBezTo>
                  <a:pt x="210" y="393"/>
                  <a:pt x="210" y="393"/>
                  <a:pt x="210" y="393"/>
                </a:cubicBezTo>
                <a:cubicBezTo>
                  <a:pt x="220" y="393"/>
                  <a:pt x="220" y="393"/>
                  <a:pt x="220" y="393"/>
                </a:cubicBezTo>
                <a:lnTo>
                  <a:pt x="220" y="411"/>
                </a:lnTo>
                <a:close/>
                <a:moveTo>
                  <a:pt x="220" y="390"/>
                </a:moveTo>
                <a:cubicBezTo>
                  <a:pt x="210" y="390"/>
                  <a:pt x="210" y="390"/>
                  <a:pt x="210" y="390"/>
                </a:cubicBezTo>
                <a:cubicBezTo>
                  <a:pt x="210" y="389"/>
                  <a:pt x="210" y="389"/>
                  <a:pt x="210" y="389"/>
                </a:cubicBezTo>
                <a:cubicBezTo>
                  <a:pt x="210" y="389"/>
                  <a:pt x="209" y="382"/>
                  <a:pt x="215" y="382"/>
                </a:cubicBezTo>
                <a:cubicBezTo>
                  <a:pt x="220" y="382"/>
                  <a:pt x="220" y="389"/>
                  <a:pt x="220" y="389"/>
                </a:cubicBezTo>
                <a:lnTo>
                  <a:pt x="220" y="390"/>
                </a:lnTo>
                <a:close/>
                <a:moveTo>
                  <a:pt x="229" y="489"/>
                </a:moveTo>
                <a:cubicBezTo>
                  <a:pt x="223" y="489"/>
                  <a:pt x="223" y="489"/>
                  <a:pt x="223" y="489"/>
                </a:cubicBezTo>
                <a:cubicBezTo>
                  <a:pt x="223" y="471"/>
                  <a:pt x="223" y="471"/>
                  <a:pt x="223" y="471"/>
                </a:cubicBezTo>
                <a:cubicBezTo>
                  <a:pt x="229" y="471"/>
                  <a:pt x="229" y="471"/>
                  <a:pt x="229" y="471"/>
                </a:cubicBezTo>
                <a:lnTo>
                  <a:pt x="229" y="489"/>
                </a:lnTo>
                <a:close/>
                <a:moveTo>
                  <a:pt x="241" y="489"/>
                </a:moveTo>
                <a:cubicBezTo>
                  <a:pt x="235" y="489"/>
                  <a:pt x="235" y="489"/>
                  <a:pt x="235" y="489"/>
                </a:cubicBezTo>
                <a:cubicBezTo>
                  <a:pt x="231" y="489"/>
                  <a:pt x="231" y="489"/>
                  <a:pt x="231" y="489"/>
                </a:cubicBezTo>
                <a:cubicBezTo>
                  <a:pt x="231" y="471"/>
                  <a:pt x="231" y="471"/>
                  <a:pt x="231" y="471"/>
                </a:cubicBezTo>
                <a:cubicBezTo>
                  <a:pt x="236" y="471"/>
                  <a:pt x="236" y="471"/>
                  <a:pt x="236" y="471"/>
                </a:cubicBezTo>
                <a:cubicBezTo>
                  <a:pt x="241" y="471"/>
                  <a:pt x="241" y="471"/>
                  <a:pt x="241" y="471"/>
                </a:cubicBezTo>
                <a:lnTo>
                  <a:pt x="241" y="489"/>
                </a:lnTo>
                <a:close/>
                <a:moveTo>
                  <a:pt x="231" y="467"/>
                </a:moveTo>
                <a:cubicBezTo>
                  <a:pt x="232" y="465"/>
                  <a:pt x="233" y="462"/>
                  <a:pt x="236" y="462"/>
                </a:cubicBezTo>
                <a:cubicBezTo>
                  <a:pt x="236" y="462"/>
                  <a:pt x="236" y="462"/>
                  <a:pt x="236" y="462"/>
                </a:cubicBezTo>
                <a:cubicBezTo>
                  <a:pt x="239" y="462"/>
                  <a:pt x="240" y="465"/>
                  <a:pt x="240" y="467"/>
                </a:cubicBezTo>
                <a:cubicBezTo>
                  <a:pt x="236" y="467"/>
                  <a:pt x="236" y="467"/>
                  <a:pt x="236" y="467"/>
                </a:cubicBezTo>
                <a:lnTo>
                  <a:pt x="231" y="467"/>
                </a:lnTo>
                <a:close/>
                <a:moveTo>
                  <a:pt x="236" y="459"/>
                </a:moveTo>
                <a:cubicBezTo>
                  <a:pt x="236" y="459"/>
                  <a:pt x="236" y="459"/>
                  <a:pt x="236" y="459"/>
                </a:cubicBezTo>
                <a:cubicBezTo>
                  <a:pt x="230" y="459"/>
                  <a:pt x="229" y="465"/>
                  <a:pt x="229" y="467"/>
                </a:cubicBezTo>
                <a:cubicBezTo>
                  <a:pt x="223" y="467"/>
                  <a:pt x="223" y="467"/>
                  <a:pt x="223" y="467"/>
                </a:cubicBezTo>
                <a:cubicBezTo>
                  <a:pt x="223" y="465"/>
                  <a:pt x="224" y="454"/>
                  <a:pt x="236" y="454"/>
                </a:cubicBezTo>
                <a:cubicBezTo>
                  <a:pt x="236" y="454"/>
                  <a:pt x="236" y="454"/>
                  <a:pt x="237" y="454"/>
                </a:cubicBezTo>
                <a:cubicBezTo>
                  <a:pt x="247" y="455"/>
                  <a:pt x="248" y="465"/>
                  <a:pt x="248" y="467"/>
                </a:cubicBezTo>
                <a:cubicBezTo>
                  <a:pt x="243" y="467"/>
                  <a:pt x="243" y="467"/>
                  <a:pt x="243" y="467"/>
                </a:cubicBezTo>
                <a:cubicBezTo>
                  <a:pt x="242" y="466"/>
                  <a:pt x="242" y="460"/>
                  <a:pt x="236" y="459"/>
                </a:cubicBezTo>
                <a:close/>
                <a:moveTo>
                  <a:pt x="248" y="489"/>
                </a:moveTo>
                <a:cubicBezTo>
                  <a:pt x="243" y="489"/>
                  <a:pt x="243" y="489"/>
                  <a:pt x="243" y="489"/>
                </a:cubicBezTo>
                <a:cubicBezTo>
                  <a:pt x="243" y="471"/>
                  <a:pt x="243" y="471"/>
                  <a:pt x="243" y="471"/>
                </a:cubicBezTo>
                <a:cubicBezTo>
                  <a:pt x="248" y="471"/>
                  <a:pt x="248" y="471"/>
                  <a:pt x="248" y="471"/>
                </a:cubicBezTo>
                <a:lnTo>
                  <a:pt x="248" y="489"/>
                </a:lnTo>
                <a:close/>
                <a:moveTo>
                  <a:pt x="257" y="435"/>
                </a:moveTo>
                <a:cubicBezTo>
                  <a:pt x="249" y="435"/>
                  <a:pt x="249" y="435"/>
                  <a:pt x="249" y="435"/>
                </a:cubicBezTo>
                <a:cubicBezTo>
                  <a:pt x="249" y="421"/>
                  <a:pt x="249" y="421"/>
                  <a:pt x="249" y="421"/>
                </a:cubicBezTo>
                <a:cubicBezTo>
                  <a:pt x="257" y="421"/>
                  <a:pt x="257" y="421"/>
                  <a:pt x="257" y="421"/>
                </a:cubicBezTo>
                <a:lnTo>
                  <a:pt x="257" y="435"/>
                </a:lnTo>
                <a:close/>
                <a:moveTo>
                  <a:pt x="258" y="411"/>
                </a:moveTo>
                <a:cubicBezTo>
                  <a:pt x="248" y="411"/>
                  <a:pt x="248" y="411"/>
                  <a:pt x="248" y="411"/>
                </a:cubicBezTo>
                <a:cubicBezTo>
                  <a:pt x="248" y="393"/>
                  <a:pt x="248" y="393"/>
                  <a:pt x="248" y="393"/>
                </a:cubicBezTo>
                <a:cubicBezTo>
                  <a:pt x="258" y="393"/>
                  <a:pt x="258" y="393"/>
                  <a:pt x="258" y="393"/>
                </a:cubicBezTo>
                <a:lnTo>
                  <a:pt x="258" y="411"/>
                </a:lnTo>
                <a:close/>
                <a:moveTo>
                  <a:pt x="258" y="390"/>
                </a:moveTo>
                <a:cubicBezTo>
                  <a:pt x="248" y="390"/>
                  <a:pt x="248" y="390"/>
                  <a:pt x="248" y="390"/>
                </a:cubicBezTo>
                <a:cubicBezTo>
                  <a:pt x="248" y="389"/>
                  <a:pt x="248" y="389"/>
                  <a:pt x="248" y="389"/>
                </a:cubicBezTo>
                <a:cubicBezTo>
                  <a:pt x="248" y="389"/>
                  <a:pt x="247" y="382"/>
                  <a:pt x="253" y="382"/>
                </a:cubicBezTo>
                <a:cubicBezTo>
                  <a:pt x="258" y="382"/>
                  <a:pt x="258" y="389"/>
                  <a:pt x="258" y="389"/>
                </a:cubicBezTo>
                <a:lnTo>
                  <a:pt x="258" y="390"/>
                </a:lnTo>
                <a:close/>
                <a:moveTo>
                  <a:pt x="315" y="137"/>
                </a:moveTo>
                <a:cubicBezTo>
                  <a:pt x="315" y="137"/>
                  <a:pt x="315" y="135"/>
                  <a:pt x="318" y="135"/>
                </a:cubicBezTo>
                <a:cubicBezTo>
                  <a:pt x="321" y="135"/>
                  <a:pt x="321" y="137"/>
                  <a:pt x="321" y="137"/>
                </a:cubicBezTo>
                <a:cubicBezTo>
                  <a:pt x="321" y="156"/>
                  <a:pt x="321" y="156"/>
                  <a:pt x="321" y="156"/>
                </a:cubicBezTo>
                <a:cubicBezTo>
                  <a:pt x="315" y="156"/>
                  <a:pt x="315" y="156"/>
                  <a:pt x="315" y="156"/>
                </a:cubicBezTo>
                <a:lnTo>
                  <a:pt x="315" y="137"/>
                </a:lnTo>
                <a:close/>
                <a:moveTo>
                  <a:pt x="317" y="197"/>
                </a:moveTo>
                <a:cubicBezTo>
                  <a:pt x="320" y="197"/>
                  <a:pt x="320" y="197"/>
                  <a:pt x="320" y="197"/>
                </a:cubicBezTo>
                <a:cubicBezTo>
                  <a:pt x="320" y="199"/>
                  <a:pt x="320" y="200"/>
                  <a:pt x="319" y="201"/>
                </a:cubicBezTo>
                <a:cubicBezTo>
                  <a:pt x="317" y="200"/>
                  <a:pt x="317" y="200"/>
                  <a:pt x="317" y="200"/>
                </a:cubicBezTo>
                <a:cubicBezTo>
                  <a:pt x="317" y="199"/>
                  <a:pt x="317" y="198"/>
                  <a:pt x="317" y="197"/>
                </a:cubicBezTo>
                <a:close/>
                <a:moveTo>
                  <a:pt x="317" y="191"/>
                </a:moveTo>
                <a:cubicBezTo>
                  <a:pt x="319" y="190"/>
                  <a:pt x="319" y="190"/>
                  <a:pt x="319" y="190"/>
                </a:cubicBezTo>
                <a:cubicBezTo>
                  <a:pt x="320" y="191"/>
                  <a:pt x="320" y="192"/>
                  <a:pt x="320" y="193"/>
                </a:cubicBezTo>
                <a:cubicBezTo>
                  <a:pt x="317" y="193"/>
                  <a:pt x="317" y="193"/>
                  <a:pt x="317" y="193"/>
                </a:cubicBezTo>
                <a:cubicBezTo>
                  <a:pt x="317" y="193"/>
                  <a:pt x="317" y="192"/>
                  <a:pt x="317" y="191"/>
                </a:cubicBezTo>
                <a:close/>
                <a:moveTo>
                  <a:pt x="317" y="205"/>
                </a:moveTo>
                <a:cubicBezTo>
                  <a:pt x="316" y="206"/>
                  <a:pt x="315" y="207"/>
                  <a:pt x="314" y="207"/>
                </a:cubicBezTo>
                <a:cubicBezTo>
                  <a:pt x="313" y="205"/>
                  <a:pt x="313" y="205"/>
                  <a:pt x="313" y="205"/>
                </a:cubicBezTo>
                <a:cubicBezTo>
                  <a:pt x="314" y="204"/>
                  <a:pt x="314" y="204"/>
                  <a:pt x="315" y="203"/>
                </a:cubicBezTo>
                <a:lnTo>
                  <a:pt x="317" y="205"/>
                </a:lnTo>
                <a:close/>
                <a:moveTo>
                  <a:pt x="315" y="393"/>
                </a:moveTo>
                <a:cubicBezTo>
                  <a:pt x="320" y="393"/>
                  <a:pt x="320" y="393"/>
                  <a:pt x="320" y="393"/>
                </a:cubicBezTo>
                <a:cubicBezTo>
                  <a:pt x="320" y="413"/>
                  <a:pt x="320" y="413"/>
                  <a:pt x="320" y="413"/>
                </a:cubicBezTo>
                <a:cubicBezTo>
                  <a:pt x="315" y="413"/>
                  <a:pt x="315" y="413"/>
                  <a:pt x="315" y="413"/>
                </a:cubicBezTo>
                <a:lnTo>
                  <a:pt x="315" y="393"/>
                </a:lnTo>
                <a:close/>
                <a:moveTo>
                  <a:pt x="315" y="392"/>
                </a:moveTo>
                <a:cubicBezTo>
                  <a:pt x="315" y="388"/>
                  <a:pt x="315" y="388"/>
                  <a:pt x="315" y="388"/>
                </a:cubicBezTo>
                <a:cubicBezTo>
                  <a:pt x="315" y="388"/>
                  <a:pt x="315" y="386"/>
                  <a:pt x="318" y="386"/>
                </a:cubicBezTo>
                <a:cubicBezTo>
                  <a:pt x="321" y="386"/>
                  <a:pt x="320" y="388"/>
                  <a:pt x="320" y="388"/>
                </a:cubicBezTo>
                <a:cubicBezTo>
                  <a:pt x="320" y="392"/>
                  <a:pt x="320" y="392"/>
                  <a:pt x="320" y="392"/>
                </a:cubicBezTo>
                <a:lnTo>
                  <a:pt x="315" y="392"/>
                </a:lnTo>
                <a:close/>
                <a:moveTo>
                  <a:pt x="315" y="371"/>
                </a:moveTo>
                <a:cubicBezTo>
                  <a:pt x="315" y="351"/>
                  <a:pt x="315" y="351"/>
                  <a:pt x="315" y="351"/>
                </a:cubicBezTo>
                <a:cubicBezTo>
                  <a:pt x="320" y="351"/>
                  <a:pt x="320" y="351"/>
                  <a:pt x="320" y="351"/>
                </a:cubicBezTo>
                <a:cubicBezTo>
                  <a:pt x="320" y="371"/>
                  <a:pt x="320" y="371"/>
                  <a:pt x="320" y="371"/>
                </a:cubicBezTo>
                <a:lnTo>
                  <a:pt x="315" y="371"/>
                </a:lnTo>
                <a:close/>
                <a:moveTo>
                  <a:pt x="315" y="344"/>
                </a:moveTo>
                <a:cubicBezTo>
                  <a:pt x="315" y="323"/>
                  <a:pt x="315" y="323"/>
                  <a:pt x="315" y="323"/>
                </a:cubicBezTo>
                <a:cubicBezTo>
                  <a:pt x="320" y="323"/>
                  <a:pt x="320" y="323"/>
                  <a:pt x="320" y="323"/>
                </a:cubicBezTo>
                <a:cubicBezTo>
                  <a:pt x="320" y="344"/>
                  <a:pt x="320" y="344"/>
                  <a:pt x="320" y="344"/>
                </a:cubicBezTo>
                <a:lnTo>
                  <a:pt x="315" y="344"/>
                </a:lnTo>
                <a:close/>
                <a:moveTo>
                  <a:pt x="315" y="320"/>
                </a:moveTo>
                <a:cubicBezTo>
                  <a:pt x="315" y="300"/>
                  <a:pt x="315" y="300"/>
                  <a:pt x="315" y="300"/>
                </a:cubicBezTo>
                <a:cubicBezTo>
                  <a:pt x="320" y="300"/>
                  <a:pt x="320" y="300"/>
                  <a:pt x="320" y="300"/>
                </a:cubicBezTo>
                <a:cubicBezTo>
                  <a:pt x="320" y="320"/>
                  <a:pt x="320" y="320"/>
                  <a:pt x="320" y="320"/>
                </a:cubicBezTo>
                <a:lnTo>
                  <a:pt x="315" y="320"/>
                </a:lnTo>
                <a:close/>
                <a:moveTo>
                  <a:pt x="315" y="297"/>
                </a:moveTo>
                <a:cubicBezTo>
                  <a:pt x="315" y="294"/>
                  <a:pt x="315" y="294"/>
                  <a:pt x="315" y="294"/>
                </a:cubicBezTo>
                <a:cubicBezTo>
                  <a:pt x="315" y="276"/>
                  <a:pt x="315" y="276"/>
                  <a:pt x="315" y="276"/>
                </a:cubicBezTo>
                <a:cubicBezTo>
                  <a:pt x="320" y="276"/>
                  <a:pt x="320" y="276"/>
                  <a:pt x="320" y="276"/>
                </a:cubicBezTo>
                <a:cubicBezTo>
                  <a:pt x="320" y="295"/>
                  <a:pt x="320" y="295"/>
                  <a:pt x="320" y="295"/>
                </a:cubicBezTo>
                <a:cubicBezTo>
                  <a:pt x="320" y="297"/>
                  <a:pt x="320" y="297"/>
                  <a:pt x="320" y="297"/>
                </a:cubicBezTo>
                <a:lnTo>
                  <a:pt x="315" y="297"/>
                </a:lnTo>
                <a:close/>
                <a:moveTo>
                  <a:pt x="315" y="273"/>
                </a:moveTo>
                <a:cubicBezTo>
                  <a:pt x="315" y="250"/>
                  <a:pt x="315" y="250"/>
                  <a:pt x="315" y="250"/>
                </a:cubicBezTo>
                <a:cubicBezTo>
                  <a:pt x="320" y="250"/>
                  <a:pt x="320" y="250"/>
                  <a:pt x="320" y="250"/>
                </a:cubicBezTo>
                <a:cubicBezTo>
                  <a:pt x="320" y="273"/>
                  <a:pt x="320" y="273"/>
                  <a:pt x="320" y="273"/>
                </a:cubicBezTo>
                <a:lnTo>
                  <a:pt x="315" y="273"/>
                </a:lnTo>
                <a:close/>
                <a:moveTo>
                  <a:pt x="315" y="248"/>
                </a:moveTo>
                <a:cubicBezTo>
                  <a:pt x="315" y="245"/>
                  <a:pt x="315" y="245"/>
                  <a:pt x="315" y="245"/>
                </a:cubicBezTo>
                <a:cubicBezTo>
                  <a:pt x="315" y="245"/>
                  <a:pt x="315" y="243"/>
                  <a:pt x="318" y="243"/>
                </a:cubicBezTo>
                <a:cubicBezTo>
                  <a:pt x="321" y="243"/>
                  <a:pt x="320" y="245"/>
                  <a:pt x="320" y="245"/>
                </a:cubicBezTo>
                <a:cubicBezTo>
                  <a:pt x="320" y="248"/>
                  <a:pt x="320" y="248"/>
                  <a:pt x="320" y="248"/>
                </a:cubicBezTo>
                <a:lnTo>
                  <a:pt x="315" y="248"/>
                </a:lnTo>
                <a:close/>
                <a:moveTo>
                  <a:pt x="314" y="183"/>
                </a:moveTo>
                <a:cubicBezTo>
                  <a:pt x="315" y="184"/>
                  <a:pt x="316" y="185"/>
                  <a:pt x="317" y="186"/>
                </a:cubicBezTo>
                <a:cubicBezTo>
                  <a:pt x="315" y="187"/>
                  <a:pt x="315" y="187"/>
                  <a:pt x="315" y="187"/>
                </a:cubicBezTo>
                <a:cubicBezTo>
                  <a:pt x="314" y="187"/>
                  <a:pt x="314" y="186"/>
                  <a:pt x="313" y="186"/>
                </a:cubicBezTo>
                <a:lnTo>
                  <a:pt x="314" y="183"/>
                </a:lnTo>
                <a:close/>
                <a:moveTo>
                  <a:pt x="306" y="18"/>
                </a:moveTo>
                <a:cubicBezTo>
                  <a:pt x="305" y="8"/>
                  <a:pt x="305" y="8"/>
                  <a:pt x="305" y="8"/>
                </a:cubicBezTo>
                <a:cubicBezTo>
                  <a:pt x="308" y="13"/>
                  <a:pt x="307" y="16"/>
                  <a:pt x="306" y="18"/>
                </a:cubicBezTo>
                <a:close/>
                <a:moveTo>
                  <a:pt x="302" y="137"/>
                </a:moveTo>
                <a:cubicBezTo>
                  <a:pt x="302" y="137"/>
                  <a:pt x="302" y="135"/>
                  <a:pt x="305" y="135"/>
                </a:cubicBezTo>
                <a:cubicBezTo>
                  <a:pt x="308" y="135"/>
                  <a:pt x="308" y="137"/>
                  <a:pt x="308" y="137"/>
                </a:cubicBezTo>
                <a:cubicBezTo>
                  <a:pt x="308" y="156"/>
                  <a:pt x="308" y="156"/>
                  <a:pt x="308" y="156"/>
                </a:cubicBezTo>
                <a:cubicBezTo>
                  <a:pt x="302" y="156"/>
                  <a:pt x="302" y="156"/>
                  <a:pt x="302" y="156"/>
                </a:cubicBezTo>
                <a:lnTo>
                  <a:pt x="302" y="137"/>
                </a:lnTo>
                <a:close/>
                <a:moveTo>
                  <a:pt x="311" y="181"/>
                </a:moveTo>
                <a:cubicBezTo>
                  <a:pt x="309" y="184"/>
                  <a:pt x="309" y="184"/>
                  <a:pt x="309" y="184"/>
                </a:cubicBezTo>
                <a:cubicBezTo>
                  <a:pt x="309" y="183"/>
                  <a:pt x="308" y="183"/>
                  <a:pt x="307" y="183"/>
                </a:cubicBezTo>
                <a:cubicBezTo>
                  <a:pt x="307" y="180"/>
                  <a:pt x="307" y="180"/>
                  <a:pt x="307" y="180"/>
                </a:cubicBezTo>
                <a:cubicBezTo>
                  <a:pt x="308" y="181"/>
                  <a:pt x="310" y="181"/>
                  <a:pt x="311" y="181"/>
                </a:cubicBezTo>
                <a:close/>
                <a:moveTo>
                  <a:pt x="303" y="180"/>
                </a:moveTo>
                <a:cubicBezTo>
                  <a:pt x="303" y="183"/>
                  <a:pt x="303" y="183"/>
                  <a:pt x="303" y="183"/>
                </a:cubicBezTo>
                <a:cubicBezTo>
                  <a:pt x="302" y="183"/>
                  <a:pt x="301" y="183"/>
                  <a:pt x="301" y="184"/>
                </a:cubicBezTo>
                <a:cubicBezTo>
                  <a:pt x="299" y="181"/>
                  <a:pt x="299" y="181"/>
                  <a:pt x="299" y="181"/>
                </a:cubicBezTo>
                <a:cubicBezTo>
                  <a:pt x="300" y="181"/>
                  <a:pt x="302" y="181"/>
                  <a:pt x="303" y="180"/>
                </a:cubicBezTo>
                <a:close/>
                <a:moveTo>
                  <a:pt x="301" y="185"/>
                </a:moveTo>
                <a:cubicBezTo>
                  <a:pt x="302" y="184"/>
                  <a:pt x="302" y="184"/>
                  <a:pt x="303" y="184"/>
                </a:cubicBezTo>
                <a:cubicBezTo>
                  <a:pt x="304" y="184"/>
                  <a:pt x="306" y="184"/>
                  <a:pt x="306" y="184"/>
                </a:cubicBezTo>
                <a:cubicBezTo>
                  <a:pt x="307" y="184"/>
                  <a:pt x="307" y="184"/>
                  <a:pt x="307" y="184"/>
                </a:cubicBezTo>
                <a:cubicBezTo>
                  <a:pt x="307" y="184"/>
                  <a:pt x="308" y="184"/>
                  <a:pt x="309" y="185"/>
                </a:cubicBezTo>
                <a:cubicBezTo>
                  <a:pt x="310" y="185"/>
                  <a:pt x="311" y="186"/>
                  <a:pt x="312" y="186"/>
                </a:cubicBezTo>
                <a:cubicBezTo>
                  <a:pt x="313" y="187"/>
                  <a:pt x="314" y="188"/>
                  <a:pt x="314" y="188"/>
                </a:cubicBezTo>
                <a:cubicBezTo>
                  <a:pt x="315" y="189"/>
                  <a:pt x="315" y="190"/>
                  <a:pt x="316" y="191"/>
                </a:cubicBezTo>
                <a:cubicBezTo>
                  <a:pt x="316" y="192"/>
                  <a:pt x="316" y="193"/>
                  <a:pt x="316" y="194"/>
                </a:cubicBezTo>
                <a:cubicBezTo>
                  <a:pt x="316" y="194"/>
                  <a:pt x="317" y="195"/>
                  <a:pt x="317" y="195"/>
                </a:cubicBezTo>
                <a:cubicBezTo>
                  <a:pt x="317" y="196"/>
                  <a:pt x="316" y="196"/>
                  <a:pt x="316" y="197"/>
                </a:cubicBezTo>
                <a:cubicBezTo>
                  <a:pt x="316" y="198"/>
                  <a:pt x="316" y="199"/>
                  <a:pt x="316" y="200"/>
                </a:cubicBezTo>
                <a:cubicBezTo>
                  <a:pt x="315" y="201"/>
                  <a:pt x="315" y="202"/>
                  <a:pt x="314" y="202"/>
                </a:cubicBezTo>
                <a:cubicBezTo>
                  <a:pt x="314" y="203"/>
                  <a:pt x="313" y="204"/>
                  <a:pt x="312" y="204"/>
                </a:cubicBezTo>
                <a:cubicBezTo>
                  <a:pt x="312" y="205"/>
                  <a:pt x="311" y="205"/>
                  <a:pt x="311" y="205"/>
                </a:cubicBezTo>
                <a:cubicBezTo>
                  <a:pt x="310" y="206"/>
                  <a:pt x="310" y="206"/>
                  <a:pt x="309" y="206"/>
                </a:cubicBezTo>
                <a:cubicBezTo>
                  <a:pt x="309" y="206"/>
                  <a:pt x="309" y="206"/>
                  <a:pt x="309" y="206"/>
                </a:cubicBezTo>
                <a:cubicBezTo>
                  <a:pt x="308" y="206"/>
                  <a:pt x="308" y="207"/>
                  <a:pt x="306" y="207"/>
                </a:cubicBezTo>
                <a:cubicBezTo>
                  <a:pt x="306" y="207"/>
                  <a:pt x="304" y="207"/>
                  <a:pt x="303" y="207"/>
                </a:cubicBezTo>
                <a:cubicBezTo>
                  <a:pt x="302" y="207"/>
                  <a:pt x="302" y="206"/>
                  <a:pt x="301" y="206"/>
                </a:cubicBezTo>
                <a:cubicBezTo>
                  <a:pt x="301" y="206"/>
                  <a:pt x="301" y="206"/>
                  <a:pt x="301" y="206"/>
                </a:cubicBezTo>
                <a:cubicBezTo>
                  <a:pt x="300" y="206"/>
                  <a:pt x="299" y="205"/>
                  <a:pt x="298" y="204"/>
                </a:cubicBezTo>
                <a:cubicBezTo>
                  <a:pt x="298" y="204"/>
                  <a:pt x="298" y="204"/>
                  <a:pt x="298" y="204"/>
                </a:cubicBezTo>
                <a:cubicBezTo>
                  <a:pt x="297" y="204"/>
                  <a:pt x="296" y="203"/>
                  <a:pt x="296" y="202"/>
                </a:cubicBezTo>
                <a:cubicBezTo>
                  <a:pt x="295" y="202"/>
                  <a:pt x="295" y="201"/>
                  <a:pt x="294" y="200"/>
                </a:cubicBezTo>
                <a:cubicBezTo>
                  <a:pt x="294" y="199"/>
                  <a:pt x="294" y="198"/>
                  <a:pt x="294" y="197"/>
                </a:cubicBezTo>
                <a:cubicBezTo>
                  <a:pt x="294" y="196"/>
                  <a:pt x="293" y="196"/>
                  <a:pt x="293" y="195"/>
                </a:cubicBezTo>
                <a:cubicBezTo>
                  <a:pt x="293" y="195"/>
                  <a:pt x="294" y="194"/>
                  <a:pt x="294" y="194"/>
                </a:cubicBezTo>
                <a:cubicBezTo>
                  <a:pt x="294" y="194"/>
                  <a:pt x="294" y="194"/>
                  <a:pt x="294" y="194"/>
                </a:cubicBezTo>
                <a:cubicBezTo>
                  <a:pt x="294" y="193"/>
                  <a:pt x="294" y="192"/>
                  <a:pt x="294" y="191"/>
                </a:cubicBezTo>
                <a:cubicBezTo>
                  <a:pt x="295" y="190"/>
                  <a:pt x="295" y="190"/>
                  <a:pt x="295" y="190"/>
                </a:cubicBezTo>
                <a:cubicBezTo>
                  <a:pt x="295" y="189"/>
                  <a:pt x="296" y="189"/>
                  <a:pt x="296" y="188"/>
                </a:cubicBezTo>
                <a:cubicBezTo>
                  <a:pt x="297" y="188"/>
                  <a:pt x="297" y="187"/>
                  <a:pt x="298" y="186"/>
                </a:cubicBezTo>
                <a:cubicBezTo>
                  <a:pt x="299" y="186"/>
                  <a:pt x="300" y="185"/>
                  <a:pt x="301" y="185"/>
                </a:cubicBezTo>
                <a:close/>
                <a:moveTo>
                  <a:pt x="302" y="392"/>
                </a:moveTo>
                <a:cubicBezTo>
                  <a:pt x="302" y="388"/>
                  <a:pt x="302" y="388"/>
                  <a:pt x="302" y="388"/>
                </a:cubicBezTo>
                <a:cubicBezTo>
                  <a:pt x="302" y="388"/>
                  <a:pt x="302" y="386"/>
                  <a:pt x="305" y="386"/>
                </a:cubicBezTo>
                <a:cubicBezTo>
                  <a:pt x="308" y="386"/>
                  <a:pt x="308" y="388"/>
                  <a:pt x="308" y="388"/>
                </a:cubicBezTo>
                <a:cubicBezTo>
                  <a:pt x="308" y="392"/>
                  <a:pt x="308" y="392"/>
                  <a:pt x="308" y="392"/>
                </a:cubicBezTo>
                <a:lnTo>
                  <a:pt x="302" y="392"/>
                </a:lnTo>
                <a:close/>
                <a:moveTo>
                  <a:pt x="308" y="393"/>
                </a:moveTo>
                <a:cubicBezTo>
                  <a:pt x="308" y="413"/>
                  <a:pt x="308" y="413"/>
                  <a:pt x="308" y="413"/>
                </a:cubicBezTo>
                <a:cubicBezTo>
                  <a:pt x="302" y="413"/>
                  <a:pt x="302" y="413"/>
                  <a:pt x="302" y="413"/>
                </a:cubicBezTo>
                <a:cubicBezTo>
                  <a:pt x="302" y="393"/>
                  <a:pt x="302" y="393"/>
                  <a:pt x="302" y="393"/>
                </a:cubicBezTo>
                <a:lnTo>
                  <a:pt x="308" y="393"/>
                </a:lnTo>
                <a:close/>
                <a:moveTo>
                  <a:pt x="302" y="371"/>
                </a:moveTo>
                <a:cubicBezTo>
                  <a:pt x="302" y="351"/>
                  <a:pt x="302" y="351"/>
                  <a:pt x="302" y="351"/>
                </a:cubicBezTo>
                <a:cubicBezTo>
                  <a:pt x="308" y="351"/>
                  <a:pt x="308" y="351"/>
                  <a:pt x="308" y="351"/>
                </a:cubicBezTo>
                <a:cubicBezTo>
                  <a:pt x="308" y="371"/>
                  <a:pt x="308" y="371"/>
                  <a:pt x="308" y="371"/>
                </a:cubicBezTo>
                <a:lnTo>
                  <a:pt x="302" y="371"/>
                </a:lnTo>
                <a:close/>
                <a:moveTo>
                  <a:pt x="302" y="344"/>
                </a:moveTo>
                <a:cubicBezTo>
                  <a:pt x="302" y="323"/>
                  <a:pt x="302" y="323"/>
                  <a:pt x="302" y="323"/>
                </a:cubicBezTo>
                <a:cubicBezTo>
                  <a:pt x="308" y="323"/>
                  <a:pt x="308" y="323"/>
                  <a:pt x="308" y="323"/>
                </a:cubicBezTo>
                <a:cubicBezTo>
                  <a:pt x="308" y="344"/>
                  <a:pt x="308" y="344"/>
                  <a:pt x="308" y="344"/>
                </a:cubicBezTo>
                <a:lnTo>
                  <a:pt x="302" y="344"/>
                </a:lnTo>
                <a:close/>
                <a:moveTo>
                  <a:pt x="302" y="320"/>
                </a:moveTo>
                <a:cubicBezTo>
                  <a:pt x="302" y="300"/>
                  <a:pt x="302" y="300"/>
                  <a:pt x="302" y="300"/>
                </a:cubicBezTo>
                <a:cubicBezTo>
                  <a:pt x="308" y="300"/>
                  <a:pt x="308" y="300"/>
                  <a:pt x="308" y="300"/>
                </a:cubicBezTo>
                <a:cubicBezTo>
                  <a:pt x="308" y="320"/>
                  <a:pt x="308" y="320"/>
                  <a:pt x="308" y="320"/>
                </a:cubicBezTo>
                <a:lnTo>
                  <a:pt x="302" y="320"/>
                </a:lnTo>
                <a:close/>
                <a:moveTo>
                  <a:pt x="302" y="297"/>
                </a:moveTo>
                <a:cubicBezTo>
                  <a:pt x="302" y="291"/>
                  <a:pt x="302" y="291"/>
                  <a:pt x="302" y="291"/>
                </a:cubicBezTo>
                <a:cubicBezTo>
                  <a:pt x="302" y="276"/>
                  <a:pt x="302" y="276"/>
                  <a:pt x="302" y="276"/>
                </a:cubicBezTo>
                <a:cubicBezTo>
                  <a:pt x="308" y="276"/>
                  <a:pt x="308" y="276"/>
                  <a:pt x="308" y="276"/>
                </a:cubicBezTo>
                <a:cubicBezTo>
                  <a:pt x="308" y="292"/>
                  <a:pt x="308" y="292"/>
                  <a:pt x="308" y="292"/>
                </a:cubicBezTo>
                <a:cubicBezTo>
                  <a:pt x="308" y="297"/>
                  <a:pt x="308" y="297"/>
                  <a:pt x="308" y="297"/>
                </a:cubicBezTo>
                <a:lnTo>
                  <a:pt x="302" y="297"/>
                </a:lnTo>
                <a:close/>
                <a:moveTo>
                  <a:pt x="302" y="273"/>
                </a:moveTo>
                <a:cubicBezTo>
                  <a:pt x="302" y="250"/>
                  <a:pt x="302" y="250"/>
                  <a:pt x="302" y="250"/>
                </a:cubicBezTo>
                <a:cubicBezTo>
                  <a:pt x="308" y="250"/>
                  <a:pt x="308" y="250"/>
                  <a:pt x="308" y="250"/>
                </a:cubicBezTo>
                <a:cubicBezTo>
                  <a:pt x="308" y="273"/>
                  <a:pt x="308" y="273"/>
                  <a:pt x="308" y="273"/>
                </a:cubicBezTo>
                <a:lnTo>
                  <a:pt x="302" y="273"/>
                </a:lnTo>
                <a:close/>
                <a:moveTo>
                  <a:pt x="302" y="248"/>
                </a:moveTo>
                <a:cubicBezTo>
                  <a:pt x="302" y="245"/>
                  <a:pt x="302" y="245"/>
                  <a:pt x="302" y="245"/>
                </a:cubicBezTo>
                <a:cubicBezTo>
                  <a:pt x="302" y="245"/>
                  <a:pt x="302" y="243"/>
                  <a:pt x="305" y="243"/>
                </a:cubicBezTo>
                <a:cubicBezTo>
                  <a:pt x="308" y="243"/>
                  <a:pt x="308" y="245"/>
                  <a:pt x="308" y="245"/>
                </a:cubicBezTo>
                <a:cubicBezTo>
                  <a:pt x="308" y="248"/>
                  <a:pt x="308" y="248"/>
                  <a:pt x="308" y="248"/>
                </a:cubicBezTo>
                <a:lnTo>
                  <a:pt x="302" y="248"/>
                </a:lnTo>
                <a:close/>
                <a:moveTo>
                  <a:pt x="303" y="210"/>
                </a:moveTo>
                <a:cubicBezTo>
                  <a:pt x="302" y="210"/>
                  <a:pt x="300" y="210"/>
                  <a:pt x="299" y="209"/>
                </a:cubicBezTo>
                <a:cubicBezTo>
                  <a:pt x="301" y="207"/>
                  <a:pt x="301" y="207"/>
                  <a:pt x="301" y="207"/>
                </a:cubicBezTo>
                <a:cubicBezTo>
                  <a:pt x="301" y="207"/>
                  <a:pt x="302" y="208"/>
                  <a:pt x="303" y="208"/>
                </a:cubicBezTo>
                <a:lnTo>
                  <a:pt x="303" y="210"/>
                </a:lnTo>
                <a:close/>
                <a:moveTo>
                  <a:pt x="301" y="424"/>
                </a:moveTo>
                <a:cubicBezTo>
                  <a:pt x="309" y="424"/>
                  <a:pt x="309" y="424"/>
                  <a:pt x="309" y="424"/>
                </a:cubicBezTo>
                <a:cubicBezTo>
                  <a:pt x="309" y="440"/>
                  <a:pt x="309" y="440"/>
                  <a:pt x="309" y="440"/>
                </a:cubicBezTo>
                <a:cubicBezTo>
                  <a:pt x="301" y="440"/>
                  <a:pt x="301" y="440"/>
                  <a:pt x="301" y="440"/>
                </a:cubicBezTo>
                <a:lnTo>
                  <a:pt x="301" y="424"/>
                </a:lnTo>
                <a:close/>
                <a:moveTo>
                  <a:pt x="307" y="210"/>
                </a:moveTo>
                <a:cubicBezTo>
                  <a:pt x="307" y="208"/>
                  <a:pt x="307" y="208"/>
                  <a:pt x="307" y="208"/>
                </a:cubicBezTo>
                <a:cubicBezTo>
                  <a:pt x="308" y="208"/>
                  <a:pt x="309" y="207"/>
                  <a:pt x="309" y="207"/>
                </a:cubicBezTo>
                <a:cubicBezTo>
                  <a:pt x="311" y="209"/>
                  <a:pt x="311" y="209"/>
                  <a:pt x="311" y="209"/>
                </a:cubicBezTo>
                <a:cubicBezTo>
                  <a:pt x="310" y="210"/>
                  <a:pt x="308" y="210"/>
                  <a:pt x="307" y="210"/>
                </a:cubicBezTo>
                <a:close/>
                <a:moveTo>
                  <a:pt x="290" y="392"/>
                </a:moveTo>
                <a:cubicBezTo>
                  <a:pt x="290" y="388"/>
                  <a:pt x="290" y="388"/>
                  <a:pt x="290" y="388"/>
                </a:cubicBezTo>
                <a:cubicBezTo>
                  <a:pt x="290" y="388"/>
                  <a:pt x="289" y="386"/>
                  <a:pt x="292" y="386"/>
                </a:cubicBezTo>
                <a:cubicBezTo>
                  <a:pt x="295" y="386"/>
                  <a:pt x="295" y="388"/>
                  <a:pt x="295" y="388"/>
                </a:cubicBezTo>
                <a:cubicBezTo>
                  <a:pt x="295" y="392"/>
                  <a:pt x="295" y="392"/>
                  <a:pt x="295" y="392"/>
                </a:cubicBezTo>
                <a:lnTo>
                  <a:pt x="290" y="392"/>
                </a:lnTo>
                <a:close/>
                <a:moveTo>
                  <a:pt x="295" y="393"/>
                </a:moveTo>
                <a:cubicBezTo>
                  <a:pt x="295" y="413"/>
                  <a:pt x="295" y="413"/>
                  <a:pt x="295" y="413"/>
                </a:cubicBezTo>
                <a:cubicBezTo>
                  <a:pt x="290" y="413"/>
                  <a:pt x="290" y="413"/>
                  <a:pt x="290" y="413"/>
                </a:cubicBezTo>
                <a:cubicBezTo>
                  <a:pt x="290" y="393"/>
                  <a:pt x="290" y="393"/>
                  <a:pt x="290" y="393"/>
                </a:cubicBezTo>
                <a:lnTo>
                  <a:pt x="295" y="393"/>
                </a:lnTo>
                <a:close/>
                <a:moveTo>
                  <a:pt x="290" y="371"/>
                </a:moveTo>
                <a:cubicBezTo>
                  <a:pt x="290" y="351"/>
                  <a:pt x="290" y="351"/>
                  <a:pt x="290" y="351"/>
                </a:cubicBezTo>
                <a:cubicBezTo>
                  <a:pt x="295" y="351"/>
                  <a:pt x="295" y="351"/>
                  <a:pt x="295" y="351"/>
                </a:cubicBezTo>
                <a:cubicBezTo>
                  <a:pt x="295" y="371"/>
                  <a:pt x="295" y="371"/>
                  <a:pt x="295" y="371"/>
                </a:cubicBezTo>
                <a:lnTo>
                  <a:pt x="290" y="371"/>
                </a:lnTo>
                <a:close/>
                <a:moveTo>
                  <a:pt x="290" y="344"/>
                </a:moveTo>
                <a:cubicBezTo>
                  <a:pt x="290" y="323"/>
                  <a:pt x="290" y="323"/>
                  <a:pt x="290" y="323"/>
                </a:cubicBezTo>
                <a:cubicBezTo>
                  <a:pt x="295" y="323"/>
                  <a:pt x="295" y="323"/>
                  <a:pt x="295" y="323"/>
                </a:cubicBezTo>
                <a:cubicBezTo>
                  <a:pt x="295" y="344"/>
                  <a:pt x="295" y="344"/>
                  <a:pt x="295" y="344"/>
                </a:cubicBezTo>
                <a:lnTo>
                  <a:pt x="290" y="344"/>
                </a:lnTo>
                <a:close/>
                <a:moveTo>
                  <a:pt x="290" y="320"/>
                </a:moveTo>
                <a:cubicBezTo>
                  <a:pt x="290" y="300"/>
                  <a:pt x="290" y="300"/>
                  <a:pt x="290" y="300"/>
                </a:cubicBezTo>
                <a:cubicBezTo>
                  <a:pt x="295" y="300"/>
                  <a:pt x="295" y="300"/>
                  <a:pt x="295" y="300"/>
                </a:cubicBezTo>
                <a:cubicBezTo>
                  <a:pt x="295" y="320"/>
                  <a:pt x="295" y="320"/>
                  <a:pt x="295" y="320"/>
                </a:cubicBezTo>
                <a:lnTo>
                  <a:pt x="290" y="320"/>
                </a:lnTo>
                <a:close/>
                <a:moveTo>
                  <a:pt x="290" y="297"/>
                </a:moveTo>
                <a:cubicBezTo>
                  <a:pt x="290" y="289"/>
                  <a:pt x="290" y="289"/>
                  <a:pt x="290" y="289"/>
                </a:cubicBezTo>
                <a:cubicBezTo>
                  <a:pt x="290" y="276"/>
                  <a:pt x="290" y="276"/>
                  <a:pt x="290" y="276"/>
                </a:cubicBezTo>
                <a:cubicBezTo>
                  <a:pt x="295" y="276"/>
                  <a:pt x="295" y="276"/>
                  <a:pt x="295" y="276"/>
                </a:cubicBezTo>
                <a:cubicBezTo>
                  <a:pt x="295" y="290"/>
                  <a:pt x="295" y="290"/>
                  <a:pt x="295" y="290"/>
                </a:cubicBezTo>
                <a:cubicBezTo>
                  <a:pt x="295" y="297"/>
                  <a:pt x="295" y="297"/>
                  <a:pt x="295" y="297"/>
                </a:cubicBezTo>
                <a:lnTo>
                  <a:pt x="290" y="297"/>
                </a:lnTo>
                <a:close/>
                <a:moveTo>
                  <a:pt x="290" y="273"/>
                </a:moveTo>
                <a:cubicBezTo>
                  <a:pt x="290" y="250"/>
                  <a:pt x="290" y="250"/>
                  <a:pt x="290" y="250"/>
                </a:cubicBezTo>
                <a:cubicBezTo>
                  <a:pt x="295" y="250"/>
                  <a:pt x="295" y="250"/>
                  <a:pt x="295" y="250"/>
                </a:cubicBezTo>
                <a:cubicBezTo>
                  <a:pt x="295" y="273"/>
                  <a:pt x="295" y="273"/>
                  <a:pt x="295" y="273"/>
                </a:cubicBezTo>
                <a:lnTo>
                  <a:pt x="290" y="273"/>
                </a:lnTo>
                <a:close/>
                <a:moveTo>
                  <a:pt x="290" y="248"/>
                </a:moveTo>
                <a:cubicBezTo>
                  <a:pt x="290" y="245"/>
                  <a:pt x="290" y="245"/>
                  <a:pt x="290" y="245"/>
                </a:cubicBezTo>
                <a:cubicBezTo>
                  <a:pt x="290" y="245"/>
                  <a:pt x="289" y="243"/>
                  <a:pt x="292" y="243"/>
                </a:cubicBezTo>
                <a:cubicBezTo>
                  <a:pt x="295" y="243"/>
                  <a:pt x="295" y="245"/>
                  <a:pt x="295" y="245"/>
                </a:cubicBezTo>
                <a:cubicBezTo>
                  <a:pt x="295" y="248"/>
                  <a:pt x="295" y="248"/>
                  <a:pt x="295" y="248"/>
                </a:cubicBezTo>
                <a:lnTo>
                  <a:pt x="290" y="248"/>
                </a:lnTo>
                <a:close/>
                <a:moveTo>
                  <a:pt x="293" y="197"/>
                </a:moveTo>
                <a:cubicBezTo>
                  <a:pt x="293" y="198"/>
                  <a:pt x="293" y="199"/>
                  <a:pt x="293" y="200"/>
                </a:cubicBezTo>
                <a:cubicBezTo>
                  <a:pt x="291" y="201"/>
                  <a:pt x="291" y="201"/>
                  <a:pt x="291" y="201"/>
                </a:cubicBezTo>
                <a:cubicBezTo>
                  <a:pt x="290" y="200"/>
                  <a:pt x="290" y="199"/>
                  <a:pt x="290" y="197"/>
                </a:cubicBezTo>
                <a:lnTo>
                  <a:pt x="293" y="197"/>
                </a:lnTo>
                <a:close/>
                <a:moveTo>
                  <a:pt x="290" y="193"/>
                </a:moveTo>
                <a:cubicBezTo>
                  <a:pt x="290" y="192"/>
                  <a:pt x="290" y="191"/>
                  <a:pt x="291" y="190"/>
                </a:cubicBezTo>
                <a:cubicBezTo>
                  <a:pt x="293" y="191"/>
                  <a:pt x="293" y="191"/>
                  <a:pt x="293" y="191"/>
                </a:cubicBezTo>
                <a:cubicBezTo>
                  <a:pt x="293" y="192"/>
                  <a:pt x="293" y="193"/>
                  <a:pt x="293" y="193"/>
                </a:cubicBezTo>
                <a:lnTo>
                  <a:pt x="290" y="193"/>
                </a:lnTo>
                <a:close/>
                <a:moveTo>
                  <a:pt x="293" y="205"/>
                </a:moveTo>
                <a:cubicBezTo>
                  <a:pt x="295" y="203"/>
                  <a:pt x="295" y="203"/>
                  <a:pt x="295" y="203"/>
                </a:cubicBezTo>
                <a:cubicBezTo>
                  <a:pt x="296" y="204"/>
                  <a:pt x="296" y="204"/>
                  <a:pt x="297" y="205"/>
                </a:cubicBezTo>
                <a:cubicBezTo>
                  <a:pt x="296" y="207"/>
                  <a:pt x="296" y="207"/>
                  <a:pt x="296" y="207"/>
                </a:cubicBezTo>
                <a:cubicBezTo>
                  <a:pt x="295" y="207"/>
                  <a:pt x="294" y="206"/>
                  <a:pt x="293" y="205"/>
                </a:cubicBezTo>
                <a:close/>
                <a:moveTo>
                  <a:pt x="297" y="186"/>
                </a:moveTo>
                <a:cubicBezTo>
                  <a:pt x="296" y="186"/>
                  <a:pt x="296" y="187"/>
                  <a:pt x="295" y="187"/>
                </a:cubicBezTo>
                <a:cubicBezTo>
                  <a:pt x="293" y="186"/>
                  <a:pt x="293" y="186"/>
                  <a:pt x="293" y="186"/>
                </a:cubicBezTo>
                <a:cubicBezTo>
                  <a:pt x="294" y="185"/>
                  <a:pt x="295" y="184"/>
                  <a:pt x="296" y="183"/>
                </a:cubicBezTo>
                <a:lnTo>
                  <a:pt x="297" y="186"/>
                </a:lnTo>
                <a:close/>
                <a:moveTo>
                  <a:pt x="289" y="137"/>
                </a:moveTo>
                <a:cubicBezTo>
                  <a:pt x="289" y="137"/>
                  <a:pt x="289" y="135"/>
                  <a:pt x="292" y="135"/>
                </a:cubicBezTo>
                <a:cubicBezTo>
                  <a:pt x="295" y="135"/>
                  <a:pt x="295" y="137"/>
                  <a:pt x="295" y="137"/>
                </a:cubicBezTo>
                <a:cubicBezTo>
                  <a:pt x="295" y="156"/>
                  <a:pt x="295" y="156"/>
                  <a:pt x="295" y="156"/>
                </a:cubicBezTo>
                <a:cubicBezTo>
                  <a:pt x="289" y="156"/>
                  <a:pt x="289" y="156"/>
                  <a:pt x="289" y="156"/>
                </a:cubicBezTo>
                <a:lnTo>
                  <a:pt x="289" y="137"/>
                </a:lnTo>
                <a:close/>
                <a:moveTo>
                  <a:pt x="288" y="424"/>
                </a:moveTo>
                <a:cubicBezTo>
                  <a:pt x="296" y="424"/>
                  <a:pt x="296" y="424"/>
                  <a:pt x="296" y="424"/>
                </a:cubicBezTo>
                <a:cubicBezTo>
                  <a:pt x="296" y="440"/>
                  <a:pt x="296" y="440"/>
                  <a:pt x="296" y="440"/>
                </a:cubicBezTo>
                <a:cubicBezTo>
                  <a:pt x="288" y="440"/>
                  <a:pt x="288" y="440"/>
                  <a:pt x="288" y="440"/>
                </a:cubicBezTo>
                <a:lnTo>
                  <a:pt x="288" y="424"/>
                </a:lnTo>
                <a:close/>
                <a:moveTo>
                  <a:pt x="298" y="481"/>
                </a:moveTo>
                <a:cubicBezTo>
                  <a:pt x="298" y="489"/>
                  <a:pt x="298" y="489"/>
                  <a:pt x="298" y="489"/>
                </a:cubicBezTo>
                <a:cubicBezTo>
                  <a:pt x="292" y="489"/>
                  <a:pt x="292" y="489"/>
                  <a:pt x="292" y="489"/>
                </a:cubicBezTo>
                <a:cubicBezTo>
                  <a:pt x="292" y="485"/>
                  <a:pt x="292" y="485"/>
                  <a:pt x="292" y="485"/>
                </a:cubicBezTo>
                <a:cubicBezTo>
                  <a:pt x="292" y="471"/>
                  <a:pt x="292" y="471"/>
                  <a:pt x="292" y="471"/>
                </a:cubicBezTo>
                <a:cubicBezTo>
                  <a:pt x="298" y="471"/>
                  <a:pt x="298" y="471"/>
                  <a:pt x="298" y="471"/>
                </a:cubicBezTo>
                <a:lnTo>
                  <a:pt x="298" y="481"/>
                </a:lnTo>
                <a:close/>
                <a:moveTo>
                  <a:pt x="310" y="472"/>
                </a:moveTo>
                <a:cubicBezTo>
                  <a:pt x="310" y="489"/>
                  <a:pt x="310" y="489"/>
                  <a:pt x="310" y="489"/>
                </a:cubicBezTo>
                <a:cubicBezTo>
                  <a:pt x="300" y="489"/>
                  <a:pt x="300" y="489"/>
                  <a:pt x="300" y="489"/>
                </a:cubicBezTo>
                <a:cubicBezTo>
                  <a:pt x="300" y="479"/>
                  <a:pt x="300" y="479"/>
                  <a:pt x="300" y="479"/>
                </a:cubicBezTo>
                <a:cubicBezTo>
                  <a:pt x="300" y="471"/>
                  <a:pt x="300" y="471"/>
                  <a:pt x="300" y="471"/>
                </a:cubicBezTo>
                <a:cubicBezTo>
                  <a:pt x="310" y="471"/>
                  <a:pt x="310" y="471"/>
                  <a:pt x="310" y="471"/>
                </a:cubicBezTo>
                <a:lnTo>
                  <a:pt x="310" y="472"/>
                </a:lnTo>
                <a:close/>
                <a:moveTo>
                  <a:pt x="300" y="467"/>
                </a:moveTo>
                <a:cubicBezTo>
                  <a:pt x="301" y="465"/>
                  <a:pt x="302" y="462"/>
                  <a:pt x="305" y="462"/>
                </a:cubicBezTo>
                <a:cubicBezTo>
                  <a:pt x="308" y="462"/>
                  <a:pt x="309" y="465"/>
                  <a:pt x="310" y="467"/>
                </a:cubicBezTo>
                <a:lnTo>
                  <a:pt x="300" y="467"/>
                </a:lnTo>
                <a:close/>
                <a:moveTo>
                  <a:pt x="305" y="459"/>
                </a:moveTo>
                <a:cubicBezTo>
                  <a:pt x="299" y="459"/>
                  <a:pt x="298" y="465"/>
                  <a:pt x="298" y="467"/>
                </a:cubicBezTo>
                <a:cubicBezTo>
                  <a:pt x="292" y="467"/>
                  <a:pt x="292" y="467"/>
                  <a:pt x="292" y="467"/>
                </a:cubicBezTo>
                <a:cubicBezTo>
                  <a:pt x="292" y="465"/>
                  <a:pt x="293" y="454"/>
                  <a:pt x="305" y="454"/>
                </a:cubicBezTo>
                <a:cubicBezTo>
                  <a:pt x="315" y="454"/>
                  <a:pt x="317" y="462"/>
                  <a:pt x="318" y="466"/>
                </a:cubicBezTo>
                <a:cubicBezTo>
                  <a:pt x="318" y="466"/>
                  <a:pt x="318" y="466"/>
                  <a:pt x="318" y="467"/>
                </a:cubicBezTo>
                <a:cubicBezTo>
                  <a:pt x="316" y="467"/>
                  <a:pt x="316" y="467"/>
                  <a:pt x="316" y="467"/>
                </a:cubicBezTo>
                <a:cubicBezTo>
                  <a:pt x="312" y="467"/>
                  <a:pt x="312" y="467"/>
                  <a:pt x="312" y="467"/>
                </a:cubicBezTo>
                <a:cubicBezTo>
                  <a:pt x="312" y="465"/>
                  <a:pt x="311" y="459"/>
                  <a:pt x="305" y="459"/>
                </a:cubicBezTo>
                <a:close/>
                <a:moveTo>
                  <a:pt x="318" y="489"/>
                </a:moveTo>
                <a:cubicBezTo>
                  <a:pt x="312" y="489"/>
                  <a:pt x="312" y="489"/>
                  <a:pt x="312" y="489"/>
                </a:cubicBezTo>
                <a:cubicBezTo>
                  <a:pt x="312" y="471"/>
                  <a:pt x="312" y="471"/>
                  <a:pt x="312" y="471"/>
                </a:cubicBezTo>
                <a:cubicBezTo>
                  <a:pt x="318" y="471"/>
                  <a:pt x="318" y="471"/>
                  <a:pt x="318" y="471"/>
                </a:cubicBezTo>
                <a:lnTo>
                  <a:pt x="318" y="489"/>
                </a:lnTo>
                <a:close/>
                <a:moveTo>
                  <a:pt x="322" y="440"/>
                </a:moveTo>
                <a:cubicBezTo>
                  <a:pt x="314" y="440"/>
                  <a:pt x="314" y="440"/>
                  <a:pt x="314" y="440"/>
                </a:cubicBezTo>
                <a:cubicBezTo>
                  <a:pt x="314" y="424"/>
                  <a:pt x="314" y="424"/>
                  <a:pt x="314" y="424"/>
                </a:cubicBezTo>
                <a:cubicBezTo>
                  <a:pt x="322" y="424"/>
                  <a:pt x="322" y="424"/>
                  <a:pt x="322" y="424"/>
                </a:cubicBezTo>
                <a:lnTo>
                  <a:pt x="322" y="440"/>
                </a:lnTo>
                <a:close/>
                <a:moveTo>
                  <a:pt x="440" y="355"/>
                </a:moveTo>
                <a:cubicBezTo>
                  <a:pt x="448" y="355"/>
                  <a:pt x="448" y="355"/>
                  <a:pt x="448" y="355"/>
                </a:cubicBezTo>
                <a:cubicBezTo>
                  <a:pt x="448" y="366"/>
                  <a:pt x="448" y="366"/>
                  <a:pt x="448" y="366"/>
                </a:cubicBezTo>
                <a:cubicBezTo>
                  <a:pt x="448" y="371"/>
                  <a:pt x="448" y="371"/>
                  <a:pt x="448" y="371"/>
                </a:cubicBezTo>
                <a:cubicBezTo>
                  <a:pt x="441" y="371"/>
                  <a:pt x="441" y="371"/>
                  <a:pt x="441" y="371"/>
                </a:cubicBezTo>
                <a:cubicBezTo>
                  <a:pt x="440" y="371"/>
                  <a:pt x="440" y="371"/>
                  <a:pt x="440" y="371"/>
                </a:cubicBezTo>
                <a:lnTo>
                  <a:pt x="440" y="355"/>
                </a:lnTo>
                <a:close/>
                <a:moveTo>
                  <a:pt x="417" y="355"/>
                </a:moveTo>
                <a:cubicBezTo>
                  <a:pt x="425" y="355"/>
                  <a:pt x="425" y="355"/>
                  <a:pt x="425" y="355"/>
                </a:cubicBezTo>
                <a:cubicBezTo>
                  <a:pt x="425" y="371"/>
                  <a:pt x="425" y="371"/>
                  <a:pt x="425" y="371"/>
                </a:cubicBezTo>
                <a:cubicBezTo>
                  <a:pt x="417" y="371"/>
                  <a:pt x="417" y="371"/>
                  <a:pt x="417" y="371"/>
                </a:cubicBezTo>
                <a:lnTo>
                  <a:pt x="417" y="355"/>
                </a:lnTo>
                <a:close/>
                <a:moveTo>
                  <a:pt x="392" y="355"/>
                </a:moveTo>
                <a:cubicBezTo>
                  <a:pt x="400" y="355"/>
                  <a:pt x="400" y="355"/>
                  <a:pt x="400" y="355"/>
                </a:cubicBezTo>
                <a:cubicBezTo>
                  <a:pt x="400" y="371"/>
                  <a:pt x="400" y="371"/>
                  <a:pt x="400" y="371"/>
                </a:cubicBezTo>
                <a:cubicBezTo>
                  <a:pt x="392" y="371"/>
                  <a:pt x="392" y="371"/>
                  <a:pt x="392" y="371"/>
                </a:cubicBezTo>
                <a:lnTo>
                  <a:pt x="392" y="355"/>
                </a:lnTo>
                <a:close/>
                <a:moveTo>
                  <a:pt x="372" y="355"/>
                </a:moveTo>
                <a:cubicBezTo>
                  <a:pt x="380" y="355"/>
                  <a:pt x="380" y="355"/>
                  <a:pt x="380" y="355"/>
                </a:cubicBezTo>
                <a:cubicBezTo>
                  <a:pt x="380" y="371"/>
                  <a:pt x="380" y="371"/>
                  <a:pt x="380" y="371"/>
                </a:cubicBezTo>
                <a:cubicBezTo>
                  <a:pt x="372" y="371"/>
                  <a:pt x="372" y="371"/>
                  <a:pt x="372" y="371"/>
                </a:cubicBezTo>
                <a:lnTo>
                  <a:pt x="372" y="355"/>
                </a:lnTo>
                <a:close/>
                <a:moveTo>
                  <a:pt x="371" y="389"/>
                </a:moveTo>
                <a:cubicBezTo>
                  <a:pt x="371" y="389"/>
                  <a:pt x="371" y="382"/>
                  <a:pt x="376" y="382"/>
                </a:cubicBezTo>
                <a:cubicBezTo>
                  <a:pt x="382" y="382"/>
                  <a:pt x="381" y="389"/>
                  <a:pt x="381" y="389"/>
                </a:cubicBezTo>
                <a:cubicBezTo>
                  <a:pt x="381" y="390"/>
                  <a:pt x="381" y="390"/>
                  <a:pt x="381" y="390"/>
                </a:cubicBezTo>
                <a:cubicBezTo>
                  <a:pt x="371" y="390"/>
                  <a:pt x="371" y="390"/>
                  <a:pt x="371" y="390"/>
                </a:cubicBezTo>
                <a:lnTo>
                  <a:pt x="371" y="389"/>
                </a:lnTo>
                <a:close/>
                <a:moveTo>
                  <a:pt x="371" y="393"/>
                </a:moveTo>
                <a:cubicBezTo>
                  <a:pt x="381" y="393"/>
                  <a:pt x="381" y="393"/>
                  <a:pt x="381" y="393"/>
                </a:cubicBezTo>
                <a:cubicBezTo>
                  <a:pt x="381" y="411"/>
                  <a:pt x="381" y="411"/>
                  <a:pt x="381" y="411"/>
                </a:cubicBezTo>
                <a:cubicBezTo>
                  <a:pt x="371" y="411"/>
                  <a:pt x="371" y="411"/>
                  <a:pt x="371" y="411"/>
                </a:cubicBezTo>
                <a:lnTo>
                  <a:pt x="371" y="393"/>
                </a:lnTo>
                <a:close/>
                <a:moveTo>
                  <a:pt x="380" y="421"/>
                </a:moveTo>
                <a:cubicBezTo>
                  <a:pt x="380" y="435"/>
                  <a:pt x="380" y="435"/>
                  <a:pt x="380" y="435"/>
                </a:cubicBezTo>
                <a:cubicBezTo>
                  <a:pt x="372" y="435"/>
                  <a:pt x="372" y="435"/>
                  <a:pt x="372" y="435"/>
                </a:cubicBezTo>
                <a:cubicBezTo>
                  <a:pt x="372" y="424"/>
                  <a:pt x="372" y="424"/>
                  <a:pt x="372" y="424"/>
                </a:cubicBezTo>
                <a:cubicBezTo>
                  <a:pt x="372" y="421"/>
                  <a:pt x="372" y="421"/>
                  <a:pt x="372" y="421"/>
                </a:cubicBezTo>
                <a:cubicBezTo>
                  <a:pt x="376" y="421"/>
                  <a:pt x="376" y="421"/>
                  <a:pt x="376" y="421"/>
                </a:cubicBezTo>
                <a:lnTo>
                  <a:pt x="380" y="421"/>
                </a:lnTo>
                <a:close/>
                <a:moveTo>
                  <a:pt x="353" y="355"/>
                </a:moveTo>
                <a:cubicBezTo>
                  <a:pt x="361" y="355"/>
                  <a:pt x="361" y="355"/>
                  <a:pt x="361" y="355"/>
                </a:cubicBezTo>
                <a:cubicBezTo>
                  <a:pt x="361" y="371"/>
                  <a:pt x="361" y="371"/>
                  <a:pt x="361" y="371"/>
                </a:cubicBezTo>
                <a:cubicBezTo>
                  <a:pt x="353" y="371"/>
                  <a:pt x="353" y="371"/>
                  <a:pt x="353" y="371"/>
                </a:cubicBezTo>
                <a:lnTo>
                  <a:pt x="353" y="355"/>
                </a:lnTo>
                <a:close/>
                <a:moveTo>
                  <a:pt x="352" y="389"/>
                </a:moveTo>
                <a:cubicBezTo>
                  <a:pt x="352" y="389"/>
                  <a:pt x="352" y="382"/>
                  <a:pt x="357" y="382"/>
                </a:cubicBezTo>
                <a:cubicBezTo>
                  <a:pt x="363" y="382"/>
                  <a:pt x="362" y="389"/>
                  <a:pt x="362" y="389"/>
                </a:cubicBezTo>
                <a:cubicBezTo>
                  <a:pt x="362" y="390"/>
                  <a:pt x="362" y="390"/>
                  <a:pt x="362" y="390"/>
                </a:cubicBezTo>
                <a:cubicBezTo>
                  <a:pt x="352" y="390"/>
                  <a:pt x="352" y="390"/>
                  <a:pt x="352" y="390"/>
                </a:cubicBezTo>
                <a:lnTo>
                  <a:pt x="352" y="389"/>
                </a:lnTo>
                <a:close/>
                <a:moveTo>
                  <a:pt x="352" y="393"/>
                </a:moveTo>
                <a:cubicBezTo>
                  <a:pt x="362" y="393"/>
                  <a:pt x="362" y="393"/>
                  <a:pt x="362" y="393"/>
                </a:cubicBezTo>
                <a:cubicBezTo>
                  <a:pt x="362" y="411"/>
                  <a:pt x="362" y="411"/>
                  <a:pt x="362" y="411"/>
                </a:cubicBezTo>
                <a:cubicBezTo>
                  <a:pt x="352" y="411"/>
                  <a:pt x="352" y="411"/>
                  <a:pt x="352" y="411"/>
                </a:cubicBezTo>
                <a:lnTo>
                  <a:pt x="352" y="393"/>
                </a:lnTo>
                <a:close/>
                <a:moveTo>
                  <a:pt x="361" y="432"/>
                </a:moveTo>
                <a:cubicBezTo>
                  <a:pt x="361" y="435"/>
                  <a:pt x="361" y="435"/>
                  <a:pt x="361" y="435"/>
                </a:cubicBezTo>
                <a:cubicBezTo>
                  <a:pt x="357" y="435"/>
                  <a:pt x="357" y="435"/>
                  <a:pt x="357" y="435"/>
                </a:cubicBezTo>
                <a:cubicBezTo>
                  <a:pt x="353" y="435"/>
                  <a:pt x="353" y="435"/>
                  <a:pt x="353" y="435"/>
                </a:cubicBezTo>
                <a:cubicBezTo>
                  <a:pt x="353" y="421"/>
                  <a:pt x="353" y="421"/>
                  <a:pt x="353" y="421"/>
                </a:cubicBezTo>
                <a:cubicBezTo>
                  <a:pt x="361" y="421"/>
                  <a:pt x="361" y="421"/>
                  <a:pt x="361" y="421"/>
                </a:cubicBezTo>
                <a:lnTo>
                  <a:pt x="361" y="432"/>
                </a:lnTo>
                <a:close/>
                <a:moveTo>
                  <a:pt x="367" y="489"/>
                </a:moveTo>
                <a:cubicBezTo>
                  <a:pt x="362" y="489"/>
                  <a:pt x="362" y="489"/>
                  <a:pt x="362" y="489"/>
                </a:cubicBezTo>
                <a:cubicBezTo>
                  <a:pt x="362" y="471"/>
                  <a:pt x="362" y="471"/>
                  <a:pt x="362" y="471"/>
                </a:cubicBezTo>
                <a:cubicBezTo>
                  <a:pt x="367" y="471"/>
                  <a:pt x="367" y="471"/>
                  <a:pt x="367" y="471"/>
                </a:cubicBezTo>
                <a:lnTo>
                  <a:pt x="367" y="489"/>
                </a:lnTo>
                <a:close/>
                <a:moveTo>
                  <a:pt x="379" y="489"/>
                </a:moveTo>
                <a:cubicBezTo>
                  <a:pt x="369" y="489"/>
                  <a:pt x="369" y="489"/>
                  <a:pt x="369" y="489"/>
                </a:cubicBezTo>
                <a:cubicBezTo>
                  <a:pt x="369" y="471"/>
                  <a:pt x="369" y="471"/>
                  <a:pt x="369" y="471"/>
                </a:cubicBezTo>
                <a:cubicBezTo>
                  <a:pt x="379" y="471"/>
                  <a:pt x="379" y="471"/>
                  <a:pt x="379" y="471"/>
                </a:cubicBezTo>
                <a:lnTo>
                  <a:pt x="379" y="489"/>
                </a:lnTo>
                <a:close/>
                <a:moveTo>
                  <a:pt x="370" y="467"/>
                </a:moveTo>
                <a:cubicBezTo>
                  <a:pt x="370" y="465"/>
                  <a:pt x="371" y="462"/>
                  <a:pt x="374" y="462"/>
                </a:cubicBezTo>
                <a:cubicBezTo>
                  <a:pt x="377" y="462"/>
                  <a:pt x="378" y="465"/>
                  <a:pt x="379" y="467"/>
                </a:cubicBezTo>
                <a:lnTo>
                  <a:pt x="370" y="467"/>
                </a:lnTo>
                <a:close/>
                <a:moveTo>
                  <a:pt x="374" y="459"/>
                </a:moveTo>
                <a:cubicBezTo>
                  <a:pt x="368" y="459"/>
                  <a:pt x="368" y="465"/>
                  <a:pt x="367" y="467"/>
                </a:cubicBezTo>
                <a:cubicBezTo>
                  <a:pt x="362" y="467"/>
                  <a:pt x="362" y="467"/>
                  <a:pt x="362" y="467"/>
                </a:cubicBezTo>
                <a:cubicBezTo>
                  <a:pt x="362" y="465"/>
                  <a:pt x="363" y="454"/>
                  <a:pt x="374" y="454"/>
                </a:cubicBezTo>
                <a:cubicBezTo>
                  <a:pt x="386" y="454"/>
                  <a:pt x="387" y="465"/>
                  <a:pt x="387" y="467"/>
                </a:cubicBezTo>
                <a:cubicBezTo>
                  <a:pt x="381" y="467"/>
                  <a:pt x="381" y="467"/>
                  <a:pt x="381" y="467"/>
                </a:cubicBezTo>
                <a:cubicBezTo>
                  <a:pt x="381" y="465"/>
                  <a:pt x="380" y="459"/>
                  <a:pt x="374" y="459"/>
                </a:cubicBezTo>
                <a:close/>
                <a:moveTo>
                  <a:pt x="387" y="489"/>
                </a:moveTo>
                <a:cubicBezTo>
                  <a:pt x="381" y="489"/>
                  <a:pt x="381" y="489"/>
                  <a:pt x="381" y="489"/>
                </a:cubicBezTo>
                <a:cubicBezTo>
                  <a:pt x="381" y="471"/>
                  <a:pt x="381" y="471"/>
                  <a:pt x="381" y="471"/>
                </a:cubicBezTo>
                <a:cubicBezTo>
                  <a:pt x="387" y="471"/>
                  <a:pt x="387" y="471"/>
                  <a:pt x="387" y="471"/>
                </a:cubicBezTo>
                <a:lnTo>
                  <a:pt x="387" y="489"/>
                </a:lnTo>
                <a:close/>
                <a:moveTo>
                  <a:pt x="400" y="435"/>
                </a:moveTo>
                <a:cubicBezTo>
                  <a:pt x="391" y="435"/>
                  <a:pt x="391" y="435"/>
                  <a:pt x="391" y="435"/>
                </a:cubicBezTo>
                <a:cubicBezTo>
                  <a:pt x="391" y="421"/>
                  <a:pt x="391" y="421"/>
                  <a:pt x="391" y="421"/>
                </a:cubicBezTo>
                <a:cubicBezTo>
                  <a:pt x="400" y="421"/>
                  <a:pt x="400" y="421"/>
                  <a:pt x="400" y="421"/>
                </a:cubicBezTo>
                <a:lnTo>
                  <a:pt x="400" y="435"/>
                </a:lnTo>
                <a:close/>
                <a:moveTo>
                  <a:pt x="400" y="402"/>
                </a:moveTo>
                <a:cubicBezTo>
                  <a:pt x="400" y="411"/>
                  <a:pt x="400" y="411"/>
                  <a:pt x="400" y="411"/>
                </a:cubicBezTo>
                <a:cubicBezTo>
                  <a:pt x="390" y="411"/>
                  <a:pt x="390" y="411"/>
                  <a:pt x="390" y="411"/>
                </a:cubicBezTo>
                <a:cubicBezTo>
                  <a:pt x="390" y="410"/>
                  <a:pt x="390" y="410"/>
                  <a:pt x="390" y="410"/>
                </a:cubicBezTo>
                <a:cubicBezTo>
                  <a:pt x="390" y="393"/>
                  <a:pt x="390" y="393"/>
                  <a:pt x="390" y="393"/>
                </a:cubicBezTo>
                <a:cubicBezTo>
                  <a:pt x="400" y="393"/>
                  <a:pt x="400" y="393"/>
                  <a:pt x="400" y="393"/>
                </a:cubicBezTo>
                <a:lnTo>
                  <a:pt x="400" y="402"/>
                </a:lnTo>
                <a:close/>
                <a:moveTo>
                  <a:pt x="400" y="390"/>
                </a:moveTo>
                <a:cubicBezTo>
                  <a:pt x="390" y="390"/>
                  <a:pt x="390" y="390"/>
                  <a:pt x="390" y="390"/>
                </a:cubicBezTo>
                <a:cubicBezTo>
                  <a:pt x="390" y="389"/>
                  <a:pt x="390" y="389"/>
                  <a:pt x="390" y="389"/>
                </a:cubicBezTo>
                <a:cubicBezTo>
                  <a:pt x="390" y="389"/>
                  <a:pt x="390" y="382"/>
                  <a:pt x="395" y="382"/>
                </a:cubicBezTo>
                <a:cubicBezTo>
                  <a:pt x="401" y="382"/>
                  <a:pt x="400" y="389"/>
                  <a:pt x="400" y="389"/>
                </a:cubicBezTo>
                <a:lnTo>
                  <a:pt x="400" y="390"/>
                </a:lnTo>
                <a:close/>
                <a:moveTo>
                  <a:pt x="425" y="481"/>
                </a:moveTo>
                <a:cubicBezTo>
                  <a:pt x="417" y="481"/>
                  <a:pt x="417" y="481"/>
                  <a:pt x="417" y="481"/>
                </a:cubicBezTo>
                <a:cubicBezTo>
                  <a:pt x="417" y="467"/>
                  <a:pt x="417" y="467"/>
                  <a:pt x="417" y="467"/>
                </a:cubicBezTo>
                <a:cubicBezTo>
                  <a:pt x="425" y="467"/>
                  <a:pt x="425" y="467"/>
                  <a:pt x="425" y="467"/>
                </a:cubicBezTo>
                <a:lnTo>
                  <a:pt x="425" y="481"/>
                </a:lnTo>
                <a:close/>
                <a:moveTo>
                  <a:pt x="425" y="458"/>
                </a:moveTo>
                <a:cubicBezTo>
                  <a:pt x="417" y="458"/>
                  <a:pt x="417" y="458"/>
                  <a:pt x="417" y="458"/>
                </a:cubicBezTo>
                <a:cubicBezTo>
                  <a:pt x="417" y="444"/>
                  <a:pt x="417" y="444"/>
                  <a:pt x="417" y="444"/>
                </a:cubicBezTo>
                <a:cubicBezTo>
                  <a:pt x="425" y="444"/>
                  <a:pt x="425" y="444"/>
                  <a:pt x="425" y="444"/>
                </a:cubicBezTo>
                <a:lnTo>
                  <a:pt x="425" y="458"/>
                </a:lnTo>
                <a:close/>
                <a:moveTo>
                  <a:pt x="425" y="435"/>
                </a:moveTo>
                <a:cubicBezTo>
                  <a:pt x="417" y="435"/>
                  <a:pt x="417" y="435"/>
                  <a:pt x="417" y="435"/>
                </a:cubicBezTo>
                <a:cubicBezTo>
                  <a:pt x="417" y="421"/>
                  <a:pt x="417" y="421"/>
                  <a:pt x="417" y="421"/>
                </a:cubicBezTo>
                <a:cubicBezTo>
                  <a:pt x="425" y="421"/>
                  <a:pt x="425" y="421"/>
                  <a:pt x="425" y="421"/>
                </a:cubicBezTo>
                <a:lnTo>
                  <a:pt x="425" y="435"/>
                </a:lnTo>
                <a:close/>
                <a:moveTo>
                  <a:pt x="426" y="411"/>
                </a:moveTo>
                <a:cubicBezTo>
                  <a:pt x="416" y="411"/>
                  <a:pt x="416" y="411"/>
                  <a:pt x="416" y="411"/>
                </a:cubicBezTo>
                <a:cubicBezTo>
                  <a:pt x="416" y="393"/>
                  <a:pt x="416" y="393"/>
                  <a:pt x="416" y="393"/>
                </a:cubicBezTo>
                <a:cubicBezTo>
                  <a:pt x="426" y="393"/>
                  <a:pt x="426" y="393"/>
                  <a:pt x="426" y="393"/>
                </a:cubicBezTo>
                <a:lnTo>
                  <a:pt x="426" y="411"/>
                </a:lnTo>
                <a:close/>
                <a:moveTo>
                  <a:pt x="426" y="390"/>
                </a:moveTo>
                <a:cubicBezTo>
                  <a:pt x="416" y="390"/>
                  <a:pt x="416" y="390"/>
                  <a:pt x="416" y="390"/>
                </a:cubicBezTo>
                <a:cubicBezTo>
                  <a:pt x="416" y="390"/>
                  <a:pt x="416" y="390"/>
                  <a:pt x="416" y="390"/>
                </a:cubicBezTo>
                <a:cubicBezTo>
                  <a:pt x="416" y="389"/>
                  <a:pt x="416" y="389"/>
                  <a:pt x="416" y="389"/>
                </a:cubicBezTo>
                <a:cubicBezTo>
                  <a:pt x="416" y="389"/>
                  <a:pt x="416" y="382"/>
                  <a:pt x="421" y="382"/>
                </a:cubicBezTo>
                <a:cubicBezTo>
                  <a:pt x="422" y="382"/>
                  <a:pt x="423" y="383"/>
                  <a:pt x="424" y="384"/>
                </a:cubicBezTo>
                <a:cubicBezTo>
                  <a:pt x="426" y="386"/>
                  <a:pt x="426" y="389"/>
                  <a:pt x="426" y="389"/>
                </a:cubicBezTo>
                <a:lnTo>
                  <a:pt x="426" y="390"/>
                </a:lnTo>
                <a:close/>
                <a:moveTo>
                  <a:pt x="448" y="481"/>
                </a:moveTo>
                <a:cubicBezTo>
                  <a:pt x="439" y="481"/>
                  <a:pt x="439" y="481"/>
                  <a:pt x="439" y="481"/>
                </a:cubicBezTo>
                <a:cubicBezTo>
                  <a:pt x="439" y="467"/>
                  <a:pt x="439" y="467"/>
                  <a:pt x="439" y="467"/>
                </a:cubicBezTo>
                <a:cubicBezTo>
                  <a:pt x="448" y="467"/>
                  <a:pt x="448" y="467"/>
                  <a:pt x="448" y="467"/>
                </a:cubicBezTo>
                <a:lnTo>
                  <a:pt x="448" y="481"/>
                </a:lnTo>
                <a:close/>
                <a:moveTo>
                  <a:pt x="448" y="458"/>
                </a:moveTo>
                <a:cubicBezTo>
                  <a:pt x="439" y="458"/>
                  <a:pt x="439" y="458"/>
                  <a:pt x="439" y="458"/>
                </a:cubicBezTo>
                <a:cubicBezTo>
                  <a:pt x="439" y="444"/>
                  <a:pt x="439" y="444"/>
                  <a:pt x="439" y="444"/>
                </a:cubicBezTo>
                <a:cubicBezTo>
                  <a:pt x="448" y="444"/>
                  <a:pt x="448" y="444"/>
                  <a:pt x="448" y="444"/>
                </a:cubicBezTo>
                <a:lnTo>
                  <a:pt x="448" y="458"/>
                </a:lnTo>
                <a:close/>
                <a:moveTo>
                  <a:pt x="448" y="435"/>
                </a:moveTo>
                <a:cubicBezTo>
                  <a:pt x="439" y="435"/>
                  <a:pt x="439" y="435"/>
                  <a:pt x="439" y="435"/>
                </a:cubicBezTo>
                <a:cubicBezTo>
                  <a:pt x="439" y="421"/>
                  <a:pt x="439" y="421"/>
                  <a:pt x="439" y="421"/>
                </a:cubicBezTo>
                <a:cubicBezTo>
                  <a:pt x="448" y="421"/>
                  <a:pt x="448" y="421"/>
                  <a:pt x="448" y="421"/>
                </a:cubicBezTo>
                <a:lnTo>
                  <a:pt x="448" y="435"/>
                </a:lnTo>
                <a:close/>
                <a:moveTo>
                  <a:pt x="448" y="411"/>
                </a:moveTo>
                <a:cubicBezTo>
                  <a:pt x="438" y="411"/>
                  <a:pt x="438" y="411"/>
                  <a:pt x="438" y="411"/>
                </a:cubicBezTo>
                <a:cubicBezTo>
                  <a:pt x="438" y="393"/>
                  <a:pt x="438" y="393"/>
                  <a:pt x="438" y="393"/>
                </a:cubicBezTo>
                <a:cubicBezTo>
                  <a:pt x="448" y="393"/>
                  <a:pt x="448" y="393"/>
                  <a:pt x="448" y="393"/>
                </a:cubicBezTo>
                <a:lnTo>
                  <a:pt x="448" y="411"/>
                </a:lnTo>
                <a:close/>
                <a:moveTo>
                  <a:pt x="448" y="390"/>
                </a:moveTo>
                <a:cubicBezTo>
                  <a:pt x="438" y="390"/>
                  <a:pt x="438" y="390"/>
                  <a:pt x="438" y="390"/>
                </a:cubicBezTo>
                <a:cubicBezTo>
                  <a:pt x="438" y="389"/>
                  <a:pt x="438" y="389"/>
                  <a:pt x="438" y="389"/>
                </a:cubicBezTo>
                <a:cubicBezTo>
                  <a:pt x="438" y="389"/>
                  <a:pt x="438" y="382"/>
                  <a:pt x="443" y="382"/>
                </a:cubicBezTo>
                <a:cubicBezTo>
                  <a:pt x="449" y="382"/>
                  <a:pt x="448" y="389"/>
                  <a:pt x="448" y="389"/>
                </a:cubicBezTo>
                <a:lnTo>
                  <a:pt x="448" y="390"/>
                </a:lnTo>
                <a:close/>
                <a:moveTo>
                  <a:pt x="478" y="330"/>
                </a:moveTo>
                <a:cubicBezTo>
                  <a:pt x="485" y="330"/>
                  <a:pt x="485" y="330"/>
                  <a:pt x="485" y="330"/>
                </a:cubicBezTo>
                <a:cubicBezTo>
                  <a:pt x="485" y="337"/>
                  <a:pt x="485" y="337"/>
                  <a:pt x="485" y="337"/>
                </a:cubicBezTo>
                <a:cubicBezTo>
                  <a:pt x="485" y="340"/>
                  <a:pt x="485" y="340"/>
                  <a:pt x="485" y="340"/>
                </a:cubicBezTo>
                <a:cubicBezTo>
                  <a:pt x="481" y="340"/>
                  <a:pt x="481" y="340"/>
                  <a:pt x="481" y="340"/>
                </a:cubicBezTo>
                <a:cubicBezTo>
                  <a:pt x="478" y="340"/>
                  <a:pt x="478" y="340"/>
                  <a:pt x="478" y="340"/>
                </a:cubicBezTo>
                <a:lnTo>
                  <a:pt x="478" y="330"/>
                </a:lnTo>
                <a:close/>
                <a:moveTo>
                  <a:pt x="477" y="351"/>
                </a:moveTo>
                <a:cubicBezTo>
                  <a:pt x="486" y="351"/>
                  <a:pt x="486" y="351"/>
                  <a:pt x="486" y="351"/>
                </a:cubicBezTo>
                <a:cubicBezTo>
                  <a:pt x="486" y="369"/>
                  <a:pt x="486" y="369"/>
                  <a:pt x="486" y="369"/>
                </a:cubicBezTo>
                <a:cubicBezTo>
                  <a:pt x="477" y="369"/>
                  <a:pt x="477" y="369"/>
                  <a:pt x="477" y="369"/>
                </a:cubicBezTo>
                <a:lnTo>
                  <a:pt x="477" y="351"/>
                </a:lnTo>
                <a:close/>
                <a:moveTo>
                  <a:pt x="478" y="424"/>
                </a:moveTo>
                <a:cubicBezTo>
                  <a:pt x="478" y="420"/>
                  <a:pt x="478" y="420"/>
                  <a:pt x="478" y="420"/>
                </a:cubicBezTo>
                <a:cubicBezTo>
                  <a:pt x="486" y="420"/>
                  <a:pt x="486" y="420"/>
                  <a:pt x="486" y="420"/>
                </a:cubicBezTo>
                <a:cubicBezTo>
                  <a:pt x="486" y="424"/>
                  <a:pt x="486" y="424"/>
                  <a:pt x="486" y="424"/>
                </a:cubicBezTo>
                <a:lnTo>
                  <a:pt x="478" y="424"/>
                </a:lnTo>
                <a:close/>
                <a:moveTo>
                  <a:pt x="486" y="426"/>
                </a:moveTo>
                <a:cubicBezTo>
                  <a:pt x="486" y="441"/>
                  <a:pt x="486" y="441"/>
                  <a:pt x="486" y="441"/>
                </a:cubicBezTo>
                <a:cubicBezTo>
                  <a:pt x="478" y="441"/>
                  <a:pt x="478" y="441"/>
                  <a:pt x="478" y="441"/>
                </a:cubicBezTo>
                <a:cubicBezTo>
                  <a:pt x="478" y="426"/>
                  <a:pt x="478" y="426"/>
                  <a:pt x="478" y="426"/>
                </a:cubicBezTo>
                <a:lnTo>
                  <a:pt x="486" y="426"/>
                </a:lnTo>
                <a:close/>
                <a:moveTo>
                  <a:pt x="478" y="411"/>
                </a:moveTo>
                <a:cubicBezTo>
                  <a:pt x="478" y="392"/>
                  <a:pt x="478" y="392"/>
                  <a:pt x="478" y="392"/>
                </a:cubicBezTo>
                <a:cubicBezTo>
                  <a:pt x="486" y="392"/>
                  <a:pt x="486" y="392"/>
                  <a:pt x="486" y="392"/>
                </a:cubicBezTo>
                <a:cubicBezTo>
                  <a:pt x="486" y="411"/>
                  <a:pt x="486" y="411"/>
                  <a:pt x="486" y="411"/>
                </a:cubicBezTo>
                <a:lnTo>
                  <a:pt x="478" y="411"/>
                </a:lnTo>
                <a:close/>
                <a:moveTo>
                  <a:pt x="478" y="390"/>
                </a:moveTo>
                <a:cubicBezTo>
                  <a:pt x="478" y="384"/>
                  <a:pt x="478" y="384"/>
                  <a:pt x="478" y="384"/>
                </a:cubicBezTo>
                <a:cubicBezTo>
                  <a:pt x="478" y="384"/>
                  <a:pt x="478" y="382"/>
                  <a:pt x="482" y="382"/>
                </a:cubicBezTo>
                <a:cubicBezTo>
                  <a:pt x="485" y="382"/>
                  <a:pt x="486" y="384"/>
                  <a:pt x="486" y="384"/>
                </a:cubicBezTo>
                <a:cubicBezTo>
                  <a:pt x="486" y="390"/>
                  <a:pt x="486" y="390"/>
                  <a:pt x="486" y="390"/>
                </a:cubicBezTo>
                <a:lnTo>
                  <a:pt x="478" y="390"/>
                </a:lnTo>
                <a:close/>
                <a:moveTo>
                  <a:pt x="486" y="482"/>
                </a:moveTo>
                <a:cubicBezTo>
                  <a:pt x="477" y="482"/>
                  <a:pt x="477" y="482"/>
                  <a:pt x="477" y="482"/>
                </a:cubicBezTo>
                <a:cubicBezTo>
                  <a:pt x="477" y="455"/>
                  <a:pt x="477" y="455"/>
                  <a:pt x="477" y="455"/>
                </a:cubicBezTo>
                <a:cubicBezTo>
                  <a:pt x="486" y="455"/>
                  <a:pt x="486" y="455"/>
                  <a:pt x="486" y="455"/>
                </a:cubicBezTo>
                <a:lnTo>
                  <a:pt x="486" y="482"/>
                </a:lnTo>
                <a:close/>
                <a:moveTo>
                  <a:pt x="559" y="368"/>
                </a:moveTo>
                <a:cubicBezTo>
                  <a:pt x="559" y="351"/>
                  <a:pt x="559" y="351"/>
                  <a:pt x="559" y="351"/>
                </a:cubicBezTo>
                <a:cubicBezTo>
                  <a:pt x="564" y="351"/>
                  <a:pt x="564" y="351"/>
                  <a:pt x="564" y="351"/>
                </a:cubicBezTo>
                <a:cubicBezTo>
                  <a:pt x="564" y="369"/>
                  <a:pt x="564" y="369"/>
                  <a:pt x="564" y="369"/>
                </a:cubicBezTo>
                <a:cubicBezTo>
                  <a:pt x="561" y="369"/>
                  <a:pt x="561" y="369"/>
                  <a:pt x="561" y="369"/>
                </a:cubicBezTo>
                <a:cubicBezTo>
                  <a:pt x="559" y="369"/>
                  <a:pt x="559" y="369"/>
                  <a:pt x="559" y="369"/>
                </a:cubicBezTo>
                <a:lnTo>
                  <a:pt x="559" y="368"/>
                </a:lnTo>
                <a:close/>
                <a:moveTo>
                  <a:pt x="564" y="391"/>
                </a:moveTo>
                <a:cubicBezTo>
                  <a:pt x="564" y="392"/>
                  <a:pt x="564" y="392"/>
                  <a:pt x="564" y="392"/>
                </a:cubicBezTo>
                <a:cubicBezTo>
                  <a:pt x="553" y="392"/>
                  <a:pt x="553" y="392"/>
                  <a:pt x="553" y="392"/>
                </a:cubicBezTo>
                <a:cubicBezTo>
                  <a:pt x="553" y="391"/>
                  <a:pt x="553" y="391"/>
                  <a:pt x="553" y="391"/>
                </a:cubicBezTo>
                <a:cubicBezTo>
                  <a:pt x="553" y="391"/>
                  <a:pt x="552" y="384"/>
                  <a:pt x="558" y="384"/>
                </a:cubicBezTo>
                <a:cubicBezTo>
                  <a:pt x="564" y="384"/>
                  <a:pt x="564" y="391"/>
                  <a:pt x="564" y="391"/>
                </a:cubicBezTo>
                <a:close/>
                <a:moveTo>
                  <a:pt x="553" y="428"/>
                </a:moveTo>
                <a:cubicBezTo>
                  <a:pt x="553" y="424"/>
                  <a:pt x="553" y="424"/>
                  <a:pt x="553" y="424"/>
                </a:cubicBezTo>
                <a:cubicBezTo>
                  <a:pt x="564" y="424"/>
                  <a:pt x="564" y="424"/>
                  <a:pt x="564" y="424"/>
                </a:cubicBezTo>
                <a:cubicBezTo>
                  <a:pt x="564" y="428"/>
                  <a:pt x="564" y="428"/>
                  <a:pt x="564" y="428"/>
                </a:cubicBezTo>
                <a:lnTo>
                  <a:pt x="553" y="428"/>
                </a:lnTo>
                <a:close/>
                <a:moveTo>
                  <a:pt x="564" y="430"/>
                </a:moveTo>
                <a:cubicBezTo>
                  <a:pt x="564" y="445"/>
                  <a:pt x="564" y="445"/>
                  <a:pt x="564" y="445"/>
                </a:cubicBezTo>
                <a:cubicBezTo>
                  <a:pt x="553" y="445"/>
                  <a:pt x="553" y="445"/>
                  <a:pt x="553" y="445"/>
                </a:cubicBezTo>
                <a:cubicBezTo>
                  <a:pt x="553" y="430"/>
                  <a:pt x="553" y="430"/>
                  <a:pt x="553" y="430"/>
                </a:cubicBezTo>
                <a:lnTo>
                  <a:pt x="564" y="430"/>
                </a:lnTo>
                <a:close/>
                <a:moveTo>
                  <a:pt x="553" y="413"/>
                </a:moveTo>
                <a:cubicBezTo>
                  <a:pt x="553" y="394"/>
                  <a:pt x="553" y="394"/>
                  <a:pt x="553" y="394"/>
                </a:cubicBezTo>
                <a:cubicBezTo>
                  <a:pt x="564" y="394"/>
                  <a:pt x="564" y="394"/>
                  <a:pt x="564" y="394"/>
                </a:cubicBezTo>
                <a:cubicBezTo>
                  <a:pt x="564" y="413"/>
                  <a:pt x="564" y="413"/>
                  <a:pt x="564" y="413"/>
                </a:cubicBezTo>
                <a:lnTo>
                  <a:pt x="553" y="413"/>
                </a:lnTo>
                <a:close/>
                <a:moveTo>
                  <a:pt x="553" y="365"/>
                </a:moveTo>
                <a:cubicBezTo>
                  <a:pt x="553" y="351"/>
                  <a:pt x="553" y="351"/>
                  <a:pt x="553" y="351"/>
                </a:cubicBezTo>
                <a:cubicBezTo>
                  <a:pt x="557" y="351"/>
                  <a:pt x="557" y="351"/>
                  <a:pt x="557" y="351"/>
                </a:cubicBezTo>
                <a:cubicBezTo>
                  <a:pt x="557" y="367"/>
                  <a:pt x="557" y="367"/>
                  <a:pt x="557" y="367"/>
                </a:cubicBezTo>
                <a:cubicBezTo>
                  <a:pt x="557" y="369"/>
                  <a:pt x="557" y="369"/>
                  <a:pt x="557" y="369"/>
                </a:cubicBezTo>
                <a:cubicBezTo>
                  <a:pt x="553" y="369"/>
                  <a:pt x="553" y="369"/>
                  <a:pt x="553" y="369"/>
                </a:cubicBezTo>
                <a:lnTo>
                  <a:pt x="553" y="365"/>
                </a:lnTo>
                <a:close/>
                <a:moveTo>
                  <a:pt x="528" y="320"/>
                </a:moveTo>
                <a:cubicBezTo>
                  <a:pt x="528" y="315"/>
                  <a:pt x="528" y="315"/>
                  <a:pt x="528" y="315"/>
                </a:cubicBezTo>
                <a:cubicBezTo>
                  <a:pt x="534" y="315"/>
                  <a:pt x="534" y="315"/>
                  <a:pt x="534" y="315"/>
                </a:cubicBezTo>
                <a:cubicBezTo>
                  <a:pt x="534" y="318"/>
                  <a:pt x="534" y="318"/>
                  <a:pt x="534" y="318"/>
                </a:cubicBezTo>
                <a:cubicBezTo>
                  <a:pt x="534" y="324"/>
                  <a:pt x="534" y="324"/>
                  <a:pt x="534" y="324"/>
                </a:cubicBezTo>
                <a:cubicBezTo>
                  <a:pt x="528" y="324"/>
                  <a:pt x="528" y="324"/>
                  <a:pt x="528" y="324"/>
                </a:cubicBezTo>
                <a:lnTo>
                  <a:pt x="528" y="320"/>
                </a:lnTo>
                <a:close/>
                <a:moveTo>
                  <a:pt x="541" y="391"/>
                </a:moveTo>
                <a:cubicBezTo>
                  <a:pt x="541" y="392"/>
                  <a:pt x="541" y="392"/>
                  <a:pt x="541" y="392"/>
                </a:cubicBezTo>
                <a:cubicBezTo>
                  <a:pt x="530" y="392"/>
                  <a:pt x="530" y="392"/>
                  <a:pt x="530" y="392"/>
                </a:cubicBezTo>
                <a:cubicBezTo>
                  <a:pt x="530" y="391"/>
                  <a:pt x="530" y="391"/>
                  <a:pt x="530" y="391"/>
                </a:cubicBezTo>
                <a:cubicBezTo>
                  <a:pt x="530" y="391"/>
                  <a:pt x="529" y="384"/>
                  <a:pt x="535" y="384"/>
                </a:cubicBezTo>
                <a:cubicBezTo>
                  <a:pt x="541" y="384"/>
                  <a:pt x="541" y="391"/>
                  <a:pt x="541" y="391"/>
                </a:cubicBezTo>
                <a:close/>
                <a:moveTo>
                  <a:pt x="536" y="369"/>
                </a:moveTo>
                <a:cubicBezTo>
                  <a:pt x="536" y="355"/>
                  <a:pt x="536" y="355"/>
                  <a:pt x="536" y="355"/>
                </a:cubicBezTo>
                <a:cubicBezTo>
                  <a:pt x="536" y="351"/>
                  <a:pt x="536" y="351"/>
                  <a:pt x="536" y="351"/>
                </a:cubicBezTo>
                <a:cubicBezTo>
                  <a:pt x="541" y="351"/>
                  <a:pt x="541" y="351"/>
                  <a:pt x="541" y="351"/>
                </a:cubicBezTo>
                <a:cubicBezTo>
                  <a:pt x="541" y="358"/>
                  <a:pt x="541" y="358"/>
                  <a:pt x="541" y="358"/>
                </a:cubicBezTo>
                <a:cubicBezTo>
                  <a:pt x="541" y="369"/>
                  <a:pt x="541" y="369"/>
                  <a:pt x="541" y="369"/>
                </a:cubicBezTo>
                <a:lnTo>
                  <a:pt x="536" y="369"/>
                </a:lnTo>
                <a:close/>
                <a:moveTo>
                  <a:pt x="530" y="428"/>
                </a:moveTo>
                <a:cubicBezTo>
                  <a:pt x="530" y="424"/>
                  <a:pt x="530" y="424"/>
                  <a:pt x="530" y="424"/>
                </a:cubicBezTo>
                <a:cubicBezTo>
                  <a:pt x="541" y="424"/>
                  <a:pt x="541" y="424"/>
                  <a:pt x="541" y="424"/>
                </a:cubicBezTo>
                <a:cubicBezTo>
                  <a:pt x="541" y="428"/>
                  <a:pt x="541" y="428"/>
                  <a:pt x="541" y="428"/>
                </a:cubicBezTo>
                <a:lnTo>
                  <a:pt x="530" y="428"/>
                </a:lnTo>
                <a:close/>
                <a:moveTo>
                  <a:pt x="541" y="430"/>
                </a:moveTo>
                <a:cubicBezTo>
                  <a:pt x="541" y="445"/>
                  <a:pt x="541" y="445"/>
                  <a:pt x="541" y="445"/>
                </a:cubicBezTo>
                <a:cubicBezTo>
                  <a:pt x="530" y="445"/>
                  <a:pt x="530" y="445"/>
                  <a:pt x="530" y="445"/>
                </a:cubicBezTo>
                <a:cubicBezTo>
                  <a:pt x="530" y="430"/>
                  <a:pt x="530" y="430"/>
                  <a:pt x="530" y="430"/>
                </a:cubicBezTo>
                <a:lnTo>
                  <a:pt x="541" y="430"/>
                </a:lnTo>
                <a:close/>
                <a:moveTo>
                  <a:pt x="530" y="413"/>
                </a:moveTo>
                <a:cubicBezTo>
                  <a:pt x="530" y="394"/>
                  <a:pt x="530" y="394"/>
                  <a:pt x="530" y="394"/>
                </a:cubicBezTo>
                <a:cubicBezTo>
                  <a:pt x="541" y="394"/>
                  <a:pt x="541" y="394"/>
                  <a:pt x="541" y="394"/>
                </a:cubicBezTo>
                <a:cubicBezTo>
                  <a:pt x="541" y="413"/>
                  <a:pt x="541" y="413"/>
                  <a:pt x="541" y="413"/>
                </a:cubicBezTo>
                <a:lnTo>
                  <a:pt x="530" y="413"/>
                </a:lnTo>
                <a:close/>
                <a:moveTo>
                  <a:pt x="534" y="354"/>
                </a:moveTo>
                <a:cubicBezTo>
                  <a:pt x="534" y="369"/>
                  <a:pt x="534" y="369"/>
                  <a:pt x="534" y="369"/>
                </a:cubicBezTo>
                <a:cubicBezTo>
                  <a:pt x="530" y="369"/>
                  <a:pt x="530" y="369"/>
                  <a:pt x="530" y="369"/>
                </a:cubicBezTo>
                <a:cubicBezTo>
                  <a:pt x="530" y="351"/>
                  <a:pt x="530" y="351"/>
                  <a:pt x="530" y="351"/>
                </a:cubicBezTo>
                <a:cubicBezTo>
                  <a:pt x="530" y="351"/>
                  <a:pt x="530" y="351"/>
                  <a:pt x="530" y="351"/>
                </a:cubicBezTo>
                <a:cubicBezTo>
                  <a:pt x="534" y="351"/>
                  <a:pt x="534" y="351"/>
                  <a:pt x="534" y="351"/>
                </a:cubicBezTo>
                <a:lnTo>
                  <a:pt x="534" y="354"/>
                </a:lnTo>
                <a:close/>
                <a:moveTo>
                  <a:pt x="513" y="351"/>
                </a:moveTo>
                <a:cubicBezTo>
                  <a:pt x="518" y="351"/>
                  <a:pt x="518" y="351"/>
                  <a:pt x="518" y="351"/>
                </a:cubicBezTo>
                <a:cubicBezTo>
                  <a:pt x="518" y="369"/>
                  <a:pt x="518" y="369"/>
                  <a:pt x="518" y="369"/>
                </a:cubicBezTo>
                <a:cubicBezTo>
                  <a:pt x="513" y="369"/>
                  <a:pt x="513" y="369"/>
                  <a:pt x="513" y="369"/>
                </a:cubicBezTo>
                <a:lnTo>
                  <a:pt x="513" y="351"/>
                </a:lnTo>
                <a:close/>
                <a:moveTo>
                  <a:pt x="518" y="391"/>
                </a:moveTo>
                <a:cubicBezTo>
                  <a:pt x="518" y="392"/>
                  <a:pt x="518" y="392"/>
                  <a:pt x="518" y="392"/>
                </a:cubicBezTo>
                <a:cubicBezTo>
                  <a:pt x="507" y="392"/>
                  <a:pt x="507" y="392"/>
                  <a:pt x="507" y="392"/>
                </a:cubicBezTo>
                <a:cubicBezTo>
                  <a:pt x="507" y="391"/>
                  <a:pt x="507" y="391"/>
                  <a:pt x="507" y="391"/>
                </a:cubicBezTo>
                <a:cubicBezTo>
                  <a:pt x="507" y="391"/>
                  <a:pt x="506" y="384"/>
                  <a:pt x="512" y="384"/>
                </a:cubicBezTo>
                <a:cubicBezTo>
                  <a:pt x="518" y="384"/>
                  <a:pt x="518" y="391"/>
                  <a:pt x="518" y="391"/>
                </a:cubicBezTo>
                <a:close/>
                <a:moveTo>
                  <a:pt x="507" y="428"/>
                </a:moveTo>
                <a:cubicBezTo>
                  <a:pt x="507" y="424"/>
                  <a:pt x="507" y="424"/>
                  <a:pt x="507" y="424"/>
                </a:cubicBezTo>
                <a:cubicBezTo>
                  <a:pt x="518" y="424"/>
                  <a:pt x="518" y="424"/>
                  <a:pt x="518" y="424"/>
                </a:cubicBezTo>
                <a:cubicBezTo>
                  <a:pt x="518" y="428"/>
                  <a:pt x="518" y="428"/>
                  <a:pt x="518" y="428"/>
                </a:cubicBezTo>
                <a:lnTo>
                  <a:pt x="507" y="428"/>
                </a:lnTo>
                <a:close/>
                <a:moveTo>
                  <a:pt x="518" y="430"/>
                </a:moveTo>
                <a:cubicBezTo>
                  <a:pt x="518" y="445"/>
                  <a:pt x="518" y="445"/>
                  <a:pt x="518" y="445"/>
                </a:cubicBezTo>
                <a:cubicBezTo>
                  <a:pt x="507" y="445"/>
                  <a:pt x="507" y="445"/>
                  <a:pt x="507" y="445"/>
                </a:cubicBezTo>
                <a:cubicBezTo>
                  <a:pt x="507" y="430"/>
                  <a:pt x="507" y="430"/>
                  <a:pt x="507" y="430"/>
                </a:cubicBezTo>
                <a:lnTo>
                  <a:pt x="518" y="430"/>
                </a:lnTo>
                <a:close/>
                <a:moveTo>
                  <a:pt x="507" y="413"/>
                </a:moveTo>
                <a:cubicBezTo>
                  <a:pt x="507" y="394"/>
                  <a:pt x="507" y="394"/>
                  <a:pt x="507" y="394"/>
                </a:cubicBezTo>
                <a:cubicBezTo>
                  <a:pt x="518" y="394"/>
                  <a:pt x="518" y="394"/>
                  <a:pt x="518" y="394"/>
                </a:cubicBezTo>
                <a:cubicBezTo>
                  <a:pt x="518" y="413"/>
                  <a:pt x="518" y="413"/>
                  <a:pt x="518" y="413"/>
                </a:cubicBezTo>
                <a:lnTo>
                  <a:pt x="507" y="413"/>
                </a:lnTo>
                <a:close/>
                <a:moveTo>
                  <a:pt x="507" y="351"/>
                </a:moveTo>
                <a:cubicBezTo>
                  <a:pt x="511" y="351"/>
                  <a:pt x="511" y="351"/>
                  <a:pt x="511" y="351"/>
                </a:cubicBezTo>
                <a:cubicBezTo>
                  <a:pt x="511" y="369"/>
                  <a:pt x="511" y="369"/>
                  <a:pt x="511" y="369"/>
                </a:cubicBezTo>
                <a:cubicBezTo>
                  <a:pt x="507" y="369"/>
                  <a:pt x="507" y="369"/>
                  <a:pt x="507" y="369"/>
                </a:cubicBezTo>
                <a:lnTo>
                  <a:pt x="507" y="351"/>
                </a:lnTo>
                <a:close/>
                <a:moveTo>
                  <a:pt x="519" y="482"/>
                </a:moveTo>
                <a:cubicBezTo>
                  <a:pt x="506" y="482"/>
                  <a:pt x="506" y="482"/>
                  <a:pt x="506" y="482"/>
                </a:cubicBezTo>
                <a:cubicBezTo>
                  <a:pt x="506" y="455"/>
                  <a:pt x="506" y="455"/>
                  <a:pt x="506" y="455"/>
                </a:cubicBezTo>
                <a:cubicBezTo>
                  <a:pt x="519" y="455"/>
                  <a:pt x="519" y="455"/>
                  <a:pt x="519" y="455"/>
                </a:cubicBezTo>
                <a:lnTo>
                  <a:pt x="519" y="482"/>
                </a:lnTo>
                <a:close/>
                <a:moveTo>
                  <a:pt x="528" y="325"/>
                </a:moveTo>
                <a:cubicBezTo>
                  <a:pt x="534" y="325"/>
                  <a:pt x="534" y="325"/>
                  <a:pt x="534" y="325"/>
                </a:cubicBezTo>
                <a:cubicBezTo>
                  <a:pt x="534" y="339"/>
                  <a:pt x="534" y="339"/>
                  <a:pt x="534" y="339"/>
                </a:cubicBezTo>
                <a:cubicBezTo>
                  <a:pt x="528" y="339"/>
                  <a:pt x="528" y="339"/>
                  <a:pt x="528" y="339"/>
                </a:cubicBezTo>
                <a:lnTo>
                  <a:pt x="528" y="325"/>
                </a:lnTo>
                <a:close/>
                <a:moveTo>
                  <a:pt x="542" y="482"/>
                </a:moveTo>
                <a:cubicBezTo>
                  <a:pt x="529" y="482"/>
                  <a:pt x="529" y="482"/>
                  <a:pt x="529" y="482"/>
                </a:cubicBezTo>
                <a:cubicBezTo>
                  <a:pt x="529" y="455"/>
                  <a:pt x="529" y="455"/>
                  <a:pt x="529" y="455"/>
                </a:cubicBezTo>
                <a:cubicBezTo>
                  <a:pt x="542" y="455"/>
                  <a:pt x="542" y="455"/>
                  <a:pt x="542" y="455"/>
                </a:cubicBezTo>
                <a:lnTo>
                  <a:pt x="542" y="482"/>
                </a:lnTo>
                <a:close/>
                <a:moveTo>
                  <a:pt x="543" y="339"/>
                </a:moveTo>
                <a:cubicBezTo>
                  <a:pt x="537" y="339"/>
                  <a:pt x="537" y="339"/>
                  <a:pt x="537" y="339"/>
                </a:cubicBezTo>
                <a:cubicBezTo>
                  <a:pt x="537" y="325"/>
                  <a:pt x="537" y="325"/>
                  <a:pt x="537" y="325"/>
                </a:cubicBezTo>
                <a:cubicBezTo>
                  <a:pt x="543" y="325"/>
                  <a:pt x="543" y="325"/>
                  <a:pt x="543" y="325"/>
                </a:cubicBezTo>
                <a:lnTo>
                  <a:pt x="543" y="339"/>
                </a:lnTo>
                <a:close/>
                <a:moveTo>
                  <a:pt x="543" y="315"/>
                </a:moveTo>
                <a:cubicBezTo>
                  <a:pt x="543" y="324"/>
                  <a:pt x="543" y="324"/>
                  <a:pt x="543" y="324"/>
                </a:cubicBezTo>
                <a:cubicBezTo>
                  <a:pt x="537" y="324"/>
                  <a:pt x="537" y="324"/>
                  <a:pt x="537" y="324"/>
                </a:cubicBezTo>
                <a:cubicBezTo>
                  <a:pt x="537" y="317"/>
                  <a:pt x="537" y="317"/>
                  <a:pt x="537" y="317"/>
                </a:cubicBezTo>
                <a:cubicBezTo>
                  <a:pt x="537" y="315"/>
                  <a:pt x="537" y="315"/>
                  <a:pt x="537" y="315"/>
                </a:cubicBezTo>
                <a:cubicBezTo>
                  <a:pt x="543" y="315"/>
                  <a:pt x="543" y="315"/>
                  <a:pt x="543" y="315"/>
                </a:cubicBezTo>
                <a:close/>
                <a:moveTo>
                  <a:pt x="528" y="313"/>
                </a:moveTo>
                <a:cubicBezTo>
                  <a:pt x="528" y="313"/>
                  <a:pt x="528" y="306"/>
                  <a:pt x="535" y="306"/>
                </a:cubicBezTo>
                <a:cubicBezTo>
                  <a:pt x="543" y="306"/>
                  <a:pt x="543" y="313"/>
                  <a:pt x="543" y="313"/>
                </a:cubicBezTo>
                <a:lnTo>
                  <a:pt x="528" y="313"/>
                </a:lnTo>
                <a:close/>
                <a:moveTo>
                  <a:pt x="565" y="482"/>
                </a:moveTo>
                <a:cubicBezTo>
                  <a:pt x="552" y="482"/>
                  <a:pt x="552" y="482"/>
                  <a:pt x="552" y="482"/>
                </a:cubicBezTo>
                <a:cubicBezTo>
                  <a:pt x="552" y="455"/>
                  <a:pt x="552" y="455"/>
                  <a:pt x="552" y="455"/>
                </a:cubicBezTo>
                <a:cubicBezTo>
                  <a:pt x="565" y="455"/>
                  <a:pt x="565" y="455"/>
                  <a:pt x="565" y="455"/>
                </a:cubicBezTo>
                <a:lnTo>
                  <a:pt x="565" y="482"/>
                </a:lnTo>
                <a:close/>
                <a:moveTo>
                  <a:pt x="586" y="330"/>
                </a:moveTo>
                <a:cubicBezTo>
                  <a:pt x="593" y="330"/>
                  <a:pt x="593" y="330"/>
                  <a:pt x="593" y="330"/>
                </a:cubicBezTo>
                <a:cubicBezTo>
                  <a:pt x="593" y="340"/>
                  <a:pt x="593" y="340"/>
                  <a:pt x="593" y="340"/>
                </a:cubicBezTo>
                <a:cubicBezTo>
                  <a:pt x="586" y="340"/>
                  <a:pt x="586" y="340"/>
                  <a:pt x="586" y="340"/>
                </a:cubicBezTo>
                <a:lnTo>
                  <a:pt x="586" y="330"/>
                </a:lnTo>
                <a:close/>
                <a:moveTo>
                  <a:pt x="585" y="351"/>
                </a:moveTo>
                <a:cubicBezTo>
                  <a:pt x="593" y="351"/>
                  <a:pt x="593" y="351"/>
                  <a:pt x="593" y="351"/>
                </a:cubicBezTo>
                <a:cubicBezTo>
                  <a:pt x="593" y="369"/>
                  <a:pt x="593" y="369"/>
                  <a:pt x="593" y="369"/>
                </a:cubicBezTo>
                <a:cubicBezTo>
                  <a:pt x="585" y="369"/>
                  <a:pt x="585" y="369"/>
                  <a:pt x="585" y="369"/>
                </a:cubicBezTo>
                <a:lnTo>
                  <a:pt x="585" y="351"/>
                </a:lnTo>
                <a:close/>
                <a:moveTo>
                  <a:pt x="585" y="384"/>
                </a:moveTo>
                <a:cubicBezTo>
                  <a:pt x="585" y="384"/>
                  <a:pt x="585" y="384"/>
                  <a:pt x="586" y="383"/>
                </a:cubicBezTo>
                <a:cubicBezTo>
                  <a:pt x="586" y="383"/>
                  <a:pt x="587" y="382"/>
                  <a:pt x="589" y="382"/>
                </a:cubicBezTo>
                <a:cubicBezTo>
                  <a:pt x="592" y="382"/>
                  <a:pt x="593" y="384"/>
                  <a:pt x="593" y="384"/>
                </a:cubicBezTo>
                <a:cubicBezTo>
                  <a:pt x="593" y="388"/>
                  <a:pt x="593" y="388"/>
                  <a:pt x="593" y="388"/>
                </a:cubicBezTo>
                <a:cubicBezTo>
                  <a:pt x="593" y="390"/>
                  <a:pt x="593" y="390"/>
                  <a:pt x="593" y="390"/>
                </a:cubicBezTo>
                <a:cubicBezTo>
                  <a:pt x="585" y="390"/>
                  <a:pt x="585" y="390"/>
                  <a:pt x="585" y="390"/>
                </a:cubicBezTo>
                <a:lnTo>
                  <a:pt x="585" y="384"/>
                </a:lnTo>
                <a:close/>
                <a:moveTo>
                  <a:pt x="585" y="392"/>
                </a:moveTo>
                <a:cubicBezTo>
                  <a:pt x="593" y="392"/>
                  <a:pt x="593" y="392"/>
                  <a:pt x="593" y="392"/>
                </a:cubicBezTo>
                <a:cubicBezTo>
                  <a:pt x="593" y="411"/>
                  <a:pt x="593" y="411"/>
                  <a:pt x="593" y="411"/>
                </a:cubicBezTo>
                <a:cubicBezTo>
                  <a:pt x="585" y="411"/>
                  <a:pt x="585" y="411"/>
                  <a:pt x="585" y="411"/>
                </a:cubicBezTo>
                <a:lnTo>
                  <a:pt x="585" y="392"/>
                </a:lnTo>
                <a:close/>
                <a:moveTo>
                  <a:pt x="585" y="420"/>
                </a:moveTo>
                <a:cubicBezTo>
                  <a:pt x="593" y="420"/>
                  <a:pt x="593" y="420"/>
                  <a:pt x="593" y="420"/>
                </a:cubicBezTo>
                <a:cubicBezTo>
                  <a:pt x="593" y="424"/>
                  <a:pt x="593" y="424"/>
                  <a:pt x="593" y="424"/>
                </a:cubicBezTo>
                <a:cubicBezTo>
                  <a:pt x="585" y="424"/>
                  <a:pt x="585" y="424"/>
                  <a:pt x="585" y="424"/>
                </a:cubicBezTo>
                <a:lnTo>
                  <a:pt x="585" y="420"/>
                </a:lnTo>
                <a:close/>
                <a:moveTo>
                  <a:pt x="585" y="426"/>
                </a:moveTo>
                <a:cubicBezTo>
                  <a:pt x="593" y="426"/>
                  <a:pt x="593" y="426"/>
                  <a:pt x="593" y="426"/>
                </a:cubicBezTo>
                <a:cubicBezTo>
                  <a:pt x="593" y="441"/>
                  <a:pt x="593" y="441"/>
                  <a:pt x="593" y="441"/>
                </a:cubicBezTo>
                <a:cubicBezTo>
                  <a:pt x="585" y="441"/>
                  <a:pt x="585" y="441"/>
                  <a:pt x="585" y="441"/>
                </a:cubicBezTo>
                <a:lnTo>
                  <a:pt x="585" y="426"/>
                </a:lnTo>
                <a:close/>
                <a:moveTo>
                  <a:pt x="594" y="482"/>
                </a:moveTo>
                <a:cubicBezTo>
                  <a:pt x="585" y="482"/>
                  <a:pt x="585" y="482"/>
                  <a:pt x="585" y="482"/>
                </a:cubicBezTo>
                <a:cubicBezTo>
                  <a:pt x="585" y="455"/>
                  <a:pt x="585" y="455"/>
                  <a:pt x="585" y="455"/>
                </a:cubicBezTo>
                <a:cubicBezTo>
                  <a:pt x="594" y="455"/>
                  <a:pt x="594" y="455"/>
                  <a:pt x="594" y="455"/>
                </a:cubicBezTo>
                <a:lnTo>
                  <a:pt x="594" y="48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userDrawn="1"/>
        </p:nvSpPr>
        <p:spPr bwMode="auto">
          <a:xfrm flipH="1">
            <a:off x="8365590" y="5167211"/>
            <a:ext cx="1756495" cy="234707"/>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63894" y="6382326"/>
            <a:ext cx="192850" cy="201507"/>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30" name="Rectangle 29"/>
          <p:cNvSpPr/>
          <p:nvPr userDrawn="1"/>
        </p:nvSpPr>
        <p:spPr>
          <a:xfrm>
            <a:off x="7773481" y="5403672"/>
            <a:ext cx="4430007" cy="1454328"/>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35" name="Freeform 5"/>
          <p:cNvSpPr>
            <a:spLocks/>
          </p:cNvSpPr>
          <p:nvPr userDrawn="1"/>
        </p:nvSpPr>
        <p:spPr bwMode="auto">
          <a:xfrm flipH="1">
            <a:off x="2144759" y="7177088"/>
            <a:ext cx="14871" cy="46038"/>
          </a:xfrm>
          <a:custGeom>
            <a:avLst/>
            <a:gdLst>
              <a:gd name="T0" fmla="*/ 3 w 4"/>
              <a:gd name="T1" fmla="*/ 9 h 12"/>
              <a:gd name="T2" fmla="*/ 2 w 4"/>
              <a:gd name="T3" fmla="*/ 0 h 12"/>
              <a:gd name="T4" fmla="*/ 2 w 4"/>
              <a:gd name="T5" fmla="*/ 9 h 12"/>
              <a:gd name="T6" fmla="*/ 0 w 4"/>
              <a:gd name="T7" fmla="*/ 12 h 12"/>
              <a:gd name="T8" fmla="*/ 4 w 4"/>
              <a:gd name="T9" fmla="*/ 12 h 12"/>
              <a:gd name="T10" fmla="*/ 3 w 4"/>
              <a:gd name="T11" fmla="*/ 9 h 12"/>
            </a:gdLst>
            <a:ahLst/>
            <a:cxnLst>
              <a:cxn ang="0">
                <a:pos x="T0" y="T1"/>
              </a:cxn>
              <a:cxn ang="0">
                <a:pos x="T2" y="T3"/>
              </a:cxn>
              <a:cxn ang="0">
                <a:pos x="T4" y="T5"/>
              </a:cxn>
              <a:cxn ang="0">
                <a:pos x="T6" y="T7"/>
              </a:cxn>
              <a:cxn ang="0">
                <a:pos x="T8" y="T9"/>
              </a:cxn>
              <a:cxn ang="0">
                <a:pos x="T10" y="T11"/>
              </a:cxn>
            </a:cxnLst>
            <a:rect l="0" t="0" r="r" b="b"/>
            <a:pathLst>
              <a:path w="4" h="12">
                <a:moveTo>
                  <a:pt x="3" y="9"/>
                </a:moveTo>
                <a:cubicBezTo>
                  <a:pt x="3" y="9"/>
                  <a:pt x="3" y="0"/>
                  <a:pt x="2" y="0"/>
                </a:cubicBezTo>
                <a:cubicBezTo>
                  <a:pt x="2" y="0"/>
                  <a:pt x="2" y="9"/>
                  <a:pt x="2" y="9"/>
                </a:cubicBezTo>
                <a:cubicBezTo>
                  <a:pt x="0" y="12"/>
                  <a:pt x="0" y="12"/>
                  <a:pt x="0" y="12"/>
                </a:cubicBezTo>
                <a:cubicBezTo>
                  <a:pt x="4" y="12"/>
                  <a:pt x="4" y="12"/>
                  <a:pt x="4" y="12"/>
                </a:cubicBezTo>
                <a:lnTo>
                  <a:pt x="3" y="9"/>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userDrawn="1"/>
        </p:nvSpPr>
        <p:spPr bwMode="auto">
          <a:xfrm flipH="1">
            <a:off x="2116667" y="7450138"/>
            <a:ext cx="3305" cy="7938"/>
          </a:xfrm>
          <a:custGeom>
            <a:avLst/>
            <a:gdLst>
              <a:gd name="T0" fmla="*/ 2 w 2"/>
              <a:gd name="T1" fmla="*/ 3 h 5"/>
              <a:gd name="T2" fmla="*/ 0 w 2"/>
              <a:gd name="T3" fmla="*/ 0 h 5"/>
              <a:gd name="T4" fmla="*/ 2 w 2"/>
              <a:gd name="T5" fmla="*/ 5 h 5"/>
              <a:gd name="T6" fmla="*/ 2 w 2"/>
              <a:gd name="T7" fmla="*/ 3 h 5"/>
            </a:gdLst>
            <a:ahLst/>
            <a:cxnLst>
              <a:cxn ang="0">
                <a:pos x="T0" y="T1"/>
              </a:cxn>
              <a:cxn ang="0">
                <a:pos x="T2" y="T3"/>
              </a:cxn>
              <a:cxn ang="0">
                <a:pos x="T4" y="T5"/>
              </a:cxn>
              <a:cxn ang="0">
                <a:pos x="T6" y="T7"/>
              </a:cxn>
            </a:cxnLst>
            <a:rect l="0" t="0" r="r" b="b"/>
            <a:pathLst>
              <a:path w="2" h="5">
                <a:moveTo>
                  <a:pt x="2" y="3"/>
                </a:moveTo>
                <a:lnTo>
                  <a:pt x="0" y="0"/>
                </a:lnTo>
                <a:lnTo>
                  <a:pt x="2" y="5"/>
                </a:lnTo>
                <a:lnTo>
                  <a:pt x="2" y="3"/>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userDrawn="1"/>
        </p:nvSpPr>
        <p:spPr bwMode="auto">
          <a:xfrm flipH="1">
            <a:off x="2224075" y="7556500"/>
            <a:ext cx="47920" cy="57150"/>
          </a:xfrm>
          <a:custGeom>
            <a:avLst/>
            <a:gdLst>
              <a:gd name="T0" fmla="*/ 2 w 13"/>
              <a:gd name="T1" fmla="*/ 13 h 15"/>
              <a:gd name="T2" fmla="*/ 3 w 13"/>
              <a:gd name="T3" fmla="*/ 13 h 15"/>
              <a:gd name="T4" fmla="*/ 7 w 13"/>
              <a:gd name="T5" fmla="*/ 12 h 15"/>
              <a:gd name="T6" fmla="*/ 12 w 13"/>
              <a:gd name="T7" fmla="*/ 12 h 15"/>
              <a:gd name="T8" fmla="*/ 13 w 13"/>
              <a:gd name="T9" fmla="*/ 12 h 15"/>
              <a:gd name="T10" fmla="*/ 13 w 13"/>
              <a:gd name="T11" fmla="*/ 12 h 15"/>
              <a:gd name="T12" fmla="*/ 13 w 13"/>
              <a:gd name="T13" fmla="*/ 12 h 15"/>
              <a:gd name="T14" fmla="*/ 12 w 13"/>
              <a:gd name="T15" fmla="*/ 12 h 15"/>
              <a:gd name="T16" fmla="*/ 7 w 13"/>
              <a:gd name="T17" fmla="*/ 11 h 15"/>
              <a:gd name="T18" fmla="*/ 3 w 13"/>
              <a:gd name="T19" fmla="*/ 11 h 15"/>
              <a:gd name="T20" fmla="*/ 3 w 13"/>
              <a:gd name="T21" fmla="*/ 11 h 15"/>
              <a:gd name="T22" fmla="*/ 2 w 13"/>
              <a:gd name="T23" fmla="*/ 6 h 15"/>
              <a:gd name="T24" fmla="*/ 3 w 13"/>
              <a:gd name="T25" fmla="*/ 4 h 15"/>
              <a:gd name="T26" fmla="*/ 2 w 13"/>
              <a:gd name="T27" fmla="*/ 0 h 15"/>
              <a:gd name="T28" fmla="*/ 1 w 13"/>
              <a:gd name="T29" fmla="*/ 4 h 15"/>
              <a:gd name="T30" fmla="*/ 2 w 13"/>
              <a:gd name="T31" fmla="*/ 6 h 15"/>
              <a:gd name="T32" fmla="*/ 1 w 13"/>
              <a:gd name="T33" fmla="*/ 11 h 15"/>
              <a:gd name="T34" fmla="*/ 0 w 13"/>
              <a:gd name="T35" fmla="*/ 12 h 15"/>
              <a:gd name="T36" fmla="*/ 2 w 13"/>
              <a:gd name="T3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2" y="13"/>
                </a:moveTo>
                <a:cubicBezTo>
                  <a:pt x="2" y="13"/>
                  <a:pt x="3" y="13"/>
                  <a:pt x="3" y="13"/>
                </a:cubicBezTo>
                <a:cubicBezTo>
                  <a:pt x="5" y="13"/>
                  <a:pt x="7" y="12"/>
                  <a:pt x="7" y="12"/>
                </a:cubicBezTo>
                <a:cubicBezTo>
                  <a:pt x="8" y="15"/>
                  <a:pt x="12" y="12"/>
                  <a:pt x="12" y="12"/>
                </a:cubicBezTo>
                <a:cubicBezTo>
                  <a:pt x="13" y="12"/>
                  <a:pt x="13" y="12"/>
                  <a:pt x="13" y="12"/>
                </a:cubicBezTo>
                <a:cubicBezTo>
                  <a:pt x="13" y="12"/>
                  <a:pt x="13" y="12"/>
                  <a:pt x="13" y="12"/>
                </a:cubicBezTo>
                <a:cubicBezTo>
                  <a:pt x="13" y="12"/>
                  <a:pt x="13" y="12"/>
                  <a:pt x="13" y="12"/>
                </a:cubicBezTo>
                <a:cubicBezTo>
                  <a:pt x="12" y="12"/>
                  <a:pt x="12" y="12"/>
                  <a:pt x="12" y="12"/>
                </a:cubicBezTo>
                <a:cubicBezTo>
                  <a:pt x="12" y="11"/>
                  <a:pt x="8" y="9"/>
                  <a:pt x="7" y="11"/>
                </a:cubicBezTo>
                <a:cubicBezTo>
                  <a:pt x="7" y="11"/>
                  <a:pt x="5" y="11"/>
                  <a:pt x="3" y="11"/>
                </a:cubicBezTo>
                <a:cubicBezTo>
                  <a:pt x="3" y="11"/>
                  <a:pt x="3" y="11"/>
                  <a:pt x="3" y="11"/>
                </a:cubicBezTo>
                <a:cubicBezTo>
                  <a:pt x="3" y="9"/>
                  <a:pt x="2" y="7"/>
                  <a:pt x="2" y="6"/>
                </a:cubicBezTo>
                <a:cubicBezTo>
                  <a:pt x="2" y="5"/>
                  <a:pt x="3" y="4"/>
                  <a:pt x="3" y="4"/>
                </a:cubicBezTo>
                <a:cubicBezTo>
                  <a:pt x="3" y="2"/>
                  <a:pt x="2" y="0"/>
                  <a:pt x="2" y="0"/>
                </a:cubicBezTo>
                <a:cubicBezTo>
                  <a:pt x="2" y="0"/>
                  <a:pt x="1" y="2"/>
                  <a:pt x="1" y="4"/>
                </a:cubicBezTo>
                <a:cubicBezTo>
                  <a:pt x="1" y="4"/>
                  <a:pt x="2" y="5"/>
                  <a:pt x="2" y="6"/>
                </a:cubicBezTo>
                <a:cubicBezTo>
                  <a:pt x="2" y="7"/>
                  <a:pt x="1" y="9"/>
                  <a:pt x="1" y="11"/>
                </a:cubicBezTo>
                <a:cubicBezTo>
                  <a:pt x="1" y="11"/>
                  <a:pt x="0" y="11"/>
                  <a:pt x="0" y="12"/>
                </a:cubicBezTo>
                <a:cubicBezTo>
                  <a:pt x="0" y="13"/>
                  <a:pt x="1" y="13"/>
                  <a:pt x="2" y="13"/>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flipH="1">
            <a:off x="2333134" y="7185025"/>
            <a:ext cx="3305" cy="7938"/>
          </a:xfrm>
          <a:custGeom>
            <a:avLst/>
            <a:gdLst>
              <a:gd name="T0" fmla="*/ 2 w 2"/>
              <a:gd name="T1" fmla="*/ 0 h 5"/>
              <a:gd name="T2" fmla="*/ 0 w 2"/>
              <a:gd name="T3" fmla="*/ 5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5"/>
                </a:lnTo>
                <a:lnTo>
                  <a:pt x="2" y="0"/>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userDrawn="1"/>
        </p:nvSpPr>
        <p:spPr bwMode="auto">
          <a:xfrm flipH="1">
            <a:off x="2377750" y="7177088"/>
            <a:ext cx="3305" cy="19050"/>
          </a:xfrm>
          <a:custGeom>
            <a:avLst/>
            <a:gdLst>
              <a:gd name="T0" fmla="*/ 1 w 1"/>
              <a:gd name="T1" fmla="*/ 0 h 5"/>
              <a:gd name="T2" fmla="*/ 0 w 1"/>
              <a:gd name="T3" fmla="*/ 5 h 5"/>
              <a:gd name="T4" fmla="*/ 1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0" y="0"/>
                  <a:pt x="0" y="3"/>
                  <a:pt x="0" y="5"/>
                </a:cubicBezTo>
                <a:cubicBezTo>
                  <a:pt x="1" y="5"/>
                  <a:pt x="1" y="5"/>
                  <a:pt x="1" y="5"/>
                </a:cubicBezTo>
                <a:cubicBezTo>
                  <a:pt x="1" y="3"/>
                  <a:pt x="1" y="0"/>
                  <a:pt x="1" y="0"/>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flipH="1">
            <a:off x="2475243" y="7916863"/>
            <a:ext cx="330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Rectangle 1"/>
          <p:cNvSpPr/>
          <p:nvPr userDrawn="1"/>
        </p:nvSpPr>
        <p:spPr>
          <a:xfrm>
            <a:off x="2957209" y="0"/>
            <a:ext cx="5083475"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userDrawn="1">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userDrawn="1">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410516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Purple Stars - Copyright Only">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01870E7-67C3-31B4-3763-30D7343FC40E}"/>
              </a:ext>
            </a:extLst>
          </p:cNvPr>
          <p:cNvSpPr/>
          <p:nvPr/>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p:cNvPicPr>
            <a:picLocks noChangeAspect="1"/>
          </p:cNvPicPr>
          <p:nvPr/>
        </p:nvPicPr>
        <p:blipFill>
          <a:blip r:embed="rId2"/>
          <a:stretch>
            <a:fillRect/>
          </a:stretch>
        </p:blipFill>
        <p:spPr>
          <a:xfrm>
            <a:off x="2327548" y="4664718"/>
            <a:ext cx="9874862" cy="1801539"/>
          </a:xfrm>
          <a:prstGeom prst="rect">
            <a:avLst/>
          </a:prstGeom>
        </p:spPr>
      </p:pic>
      <p:sp>
        <p:nvSpPr>
          <p:cNvPr id="66" name="Rectangle 65"/>
          <p:cNvSpPr/>
          <p:nvPr/>
        </p:nvSpPr>
        <p:spPr>
          <a:xfrm>
            <a:off x="6388632" y="-533175"/>
            <a:ext cx="5710270" cy="5710266"/>
          </a:xfrm>
          <a:prstGeom prst="rect">
            <a:avLst/>
          </a:prstGeom>
          <a:blipFill dpi="0" rotWithShape="1">
            <a:blip r:embed="rId3">
              <a:alphaModFix amt="11000"/>
            </a:blip>
            <a:srcRect/>
            <a:stretch>
              <a:fillRect/>
            </a:stretch>
          </a:blipFill>
          <a:ln>
            <a:noFill/>
          </a:ln>
        </p:spPr>
        <p:txBody>
          <a:bodyPr wrap="square" rtlCol="0" anchor="ctr">
            <a:noAutofit/>
          </a:bodyPr>
          <a:lstStyle/>
          <a:p>
            <a:pPr algn="l"/>
            <a:endParaRPr lang="en-US">
              <a:solidFill>
                <a:schemeClr val="tx1"/>
              </a:solidFill>
            </a:endParaRPr>
          </a:p>
        </p:txBody>
      </p:sp>
      <p:sp>
        <p:nvSpPr>
          <p:cNvPr id="62" name="Rectangle 61"/>
          <p:cNvSpPr/>
          <p:nvPr/>
        </p:nvSpPr>
        <p:spPr>
          <a:xfrm>
            <a:off x="3386400" y="1951873"/>
            <a:ext cx="8801668" cy="4161148"/>
          </a:xfrm>
          <a:prstGeom prst="rect">
            <a:avLst/>
          </a:prstGeom>
          <a:blipFill>
            <a:blip r:embed="rId4"/>
            <a:stretch>
              <a:fillRect/>
            </a:stretch>
          </a:blipFill>
          <a:ln>
            <a:noFill/>
          </a:ln>
        </p:spPr>
        <p:txBody>
          <a:bodyPr wrap="square" rtlCol="0" anchor="ctr">
            <a:noAutofit/>
          </a:bodyPr>
          <a:lstStyle/>
          <a:p>
            <a:pPr algn="l"/>
            <a:endParaRPr lang="en-US">
              <a:solidFill>
                <a:schemeClr val="tx1"/>
              </a:solidFill>
            </a:endParaRPr>
          </a:p>
        </p:txBody>
      </p:sp>
      <p:pic>
        <p:nvPicPr>
          <p:cNvPr id="63" name="Picture 62"/>
          <p:cNvPicPr>
            <a:picLocks noChangeAspect="1"/>
          </p:cNvPicPr>
          <p:nvPr/>
        </p:nvPicPr>
        <p:blipFill>
          <a:blip r:embed="rId5"/>
          <a:stretch>
            <a:fillRect/>
          </a:stretch>
        </p:blipFill>
        <p:spPr>
          <a:xfrm>
            <a:off x="5064859" y="3249767"/>
            <a:ext cx="7149725" cy="2926947"/>
          </a:xfrm>
          <a:prstGeom prst="rect">
            <a:avLst/>
          </a:prstGeom>
        </p:spPr>
      </p:pic>
      <p:sp>
        <p:nvSpPr>
          <p:cNvPr id="65" name="Rectangle 64"/>
          <p:cNvSpPr/>
          <p:nvPr/>
        </p:nvSpPr>
        <p:spPr>
          <a:xfrm>
            <a:off x="-20412" y="6113021"/>
            <a:ext cx="1222282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59"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10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565972"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line title</a:t>
            </a:r>
          </a:p>
        </p:txBody>
      </p:sp>
      <p:sp>
        <p:nvSpPr>
          <p:cNvPr id="10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565972"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103" name="Group 102"/>
          <p:cNvGrpSpPr/>
          <p:nvPr userDrawn="1"/>
        </p:nvGrpSpPr>
        <p:grpSpPr>
          <a:xfrm>
            <a:off x="531302" y="1372525"/>
            <a:ext cx="2605284" cy="651089"/>
            <a:chOff x="531302" y="1372525"/>
            <a:chExt cx="2605284" cy="651089"/>
          </a:xfrm>
        </p:grpSpPr>
        <p:sp>
          <p:nvSpPr>
            <p:cNvPr id="105" name="Freeform 10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30" name="Straight Connector 12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576340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Gradient 2: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5536964" y="1591920"/>
            <a:ext cx="6679834"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a:solidFill>
                <a:schemeClr val="tx1"/>
              </a:solidFill>
            </a:endParaRPr>
          </a:p>
        </p:txBody>
      </p:sp>
      <p:sp>
        <p:nvSpPr>
          <p:cNvPr id="23" name="Rectangle 22"/>
          <p:cNvSpPr/>
          <p:nvPr userDrawn="1"/>
        </p:nvSpPr>
        <p:spPr>
          <a:xfrm>
            <a:off x="7955997" y="-93784"/>
            <a:ext cx="4331372" cy="4331368"/>
          </a:xfrm>
          <a:prstGeom prst="rect">
            <a:avLst/>
          </a:prstGeom>
          <a:blipFill dpi="0" rotWithShape="1">
            <a:blip r:embed="rId3">
              <a:alphaModFix amt="36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21" name="Picture 20"/>
          <p:cNvPicPr>
            <a:picLocks noChangeAspect="1"/>
          </p:cNvPicPr>
          <p:nvPr userDrawn="1"/>
        </p:nvPicPr>
        <p:blipFill>
          <a:blip r:embed="rId4"/>
          <a:stretch>
            <a:fillRect/>
          </a:stretch>
        </p:blipFill>
        <p:spPr>
          <a:xfrm>
            <a:off x="5504888" y="2948940"/>
            <a:ext cx="6711909" cy="3164080"/>
          </a:xfrm>
          <a:prstGeom prst="rect">
            <a:avLst/>
          </a:prstGeom>
        </p:spPr>
      </p:pic>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4" name="AutoShape 3"/>
          <p:cNvSpPr>
            <a:spLocks noChangeAspect="1" noChangeArrowheads="1" noTextEdit="1"/>
          </p:cNvSpPr>
          <p:nvPr userDrawn="1"/>
        </p:nvSpPr>
        <p:spPr bwMode="auto">
          <a:xfrm>
            <a:off x="8604250" y="5622925"/>
            <a:ext cx="3024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userDrawn="1"/>
        </p:nvSpPr>
        <p:spPr bwMode="auto">
          <a:xfrm>
            <a:off x="8343897" y="5557681"/>
            <a:ext cx="3544886"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userDrawn="1"/>
        </p:nvPicPr>
        <p:blipFill>
          <a:blip r:embed="rId5"/>
          <a:stretch>
            <a:fillRect/>
          </a:stretch>
        </p:blipFill>
        <p:spPr>
          <a:xfrm>
            <a:off x="8972665" y="4204141"/>
            <a:ext cx="2287350" cy="1848000"/>
          </a:xfrm>
          <a:prstGeom prst="rect">
            <a:avLst/>
          </a:prstGeom>
        </p:spPr>
      </p:pic>
      <p:sp>
        <p:nvSpPr>
          <p:cNvPr id="18" name="Rectangle 17"/>
          <p:cNvSpPr/>
          <p:nvPr userDrawn="1"/>
        </p:nvSpPr>
        <p:spPr>
          <a:xfrm>
            <a:off x="6067526" y="6041248"/>
            <a:ext cx="6124474" cy="816752"/>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Rectangle 1"/>
          <p:cNvSpPr/>
          <p:nvPr userDrawn="1"/>
        </p:nvSpPr>
        <p:spPr>
          <a:xfrm>
            <a:off x="2726870" y="0"/>
            <a:ext cx="5313813"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201500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Gradient 2: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a:off x="5734344" y="-4201"/>
            <a:ext cx="6457656"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8210685" y="-28807"/>
            <a:ext cx="3800904" cy="3800901"/>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14" name="Rectangle 13"/>
          <p:cNvSpPr/>
          <p:nvPr userDrawn="1"/>
        </p:nvSpPr>
        <p:spPr>
          <a:xfrm>
            <a:off x="8040684" y="1503734"/>
            <a:ext cx="4151316" cy="3713899"/>
          </a:xfrm>
          <a:prstGeom prst="rect">
            <a:avLst/>
          </a:prstGeom>
          <a:blipFill dpi="0" rotWithShape="1">
            <a:blip r:embed="rId3"/>
            <a:srcRect/>
            <a:stretch>
              <a:fillRect l="-41000" r="-10000"/>
            </a:stretch>
          </a:blipFill>
          <a:ln>
            <a:noFill/>
          </a:ln>
        </p:spPr>
        <p:txBody>
          <a:bodyPr wrap="square" rtlCol="0" anchor="ctr">
            <a:noAutofit/>
          </a:bodyPr>
          <a:lstStyle/>
          <a:p>
            <a:pPr algn="l"/>
            <a:endParaRPr lang="en-US">
              <a:solidFill>
                <a:schemeClr val="tx1"/>
              </a:solidFill>
            </a:endParaRPr>
          </a:p>
        </p:txBody>
      </p:sp>
      <p:grpSp>
        <p:nvGrpSpPr>
          <p:cNvPr id="3" name="Group 2"/>
          <p:cNvGrpSpPr/>
          <p:nvPr userDrawn="1"/>
        </p:nvGrpSpPr>
        <p:grpSpPr>
          <a:xfrm>
            <a:off x="4331410" y="2660073"/>
            <a:ext cx="7871078" cy="2571210"/>
            <a:chOff x="4335529" y="2660073"/>
            <a:chExt cx="7871078" cy="2571210"/>
          </a:xfrm>
          <a:effectLst>
            <a:reflection stA="52000" endA="300" endPos="46000" dir="5400000" sy="-100000" algn="bl" rotWithShape="0"/>
          </a:effectLst>
        </p:grpSpPr>
        <p:pic>
          <p:nvPicPr>
            <p:cNvPr id="15" name="Picture 14"/>
            <p:cNvPicPr>
              <a:picLocks noChangeAspect="1"/>
            </p:cNvPicPr>
            <p:nvPr userDrawn="1"/>
          </p:nvPicPr>
          <p:blipFill>
            <a:blip r:embed="rId4"/>
            <a:stretch>
              <a:fillRect/>
            </a:stretch>
          </p:blipFill>
          <p:spPr>
            <a:xfrm>
              <a:off x="6466861" y="2660073"/>
              <a:ext cx="5739746" cy="2349731"/>
            </a:xfrm>
            <a:prstGeom prst="rect">
              <a:avLst/>
            </a:prstGeom>
          </p:spPr>
        </p:pic>
        <p:pic>
          <p:nvPicPr>
            <p:cNvPr id="16" name="Picture 15"/>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9"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489984" y="6344154"/>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7" name="Rectangle 6"/>
          <p:cNvSpPr/>
          <p:nvPr userDrawn="1"/>
        </p:nvSpPr>
        <p:spPr>
          <a:xfrm>
            <a:off x="3069770" y="0"/>
            <a:ext cx="4970913"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userDrawn="1">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userDrawn="1">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4" name="Rectangle 3"/>
          <p:cNvSpPr/>
          <p:nvPr userDrawn="1"/>
        </p:nvSpPr>
        <p:spPr>
          <a:xfrm>
            <a:off x="8030274" y="5128134"/>
            <a:ext cx="4161726" cy="123697"/>
          </a:xfrm>
          <a:prstGeom prst="rect">
            <a:avLst/>
          </a:prstGeom>
          <a:gradFill flip="none" rotWithShape="1">
            <a:gsLst>
              <a:gs pos="100000">
                <a:schemeClr val="bg1"/>
              </a:gs>
              <a:gs pos="1000">
                <a:schemeClr val="bg1"/>
              </a:gs>
            </a:gsLst>
            <a:lin ang="16200000" scaled="1"/>
            <a:tileRect/>
          </a:gradFill>
          <a:ln>
            <a:noFill/>
          </a:ln>
        </p:spPr>
        <p:txBody>
          <a:bodyPr wrap="square" rtlCol="0" anchor="ctr">
            <a:noAutofit/>
          </a:bodyPr>
          <a:lstStyle/>
          <a:p>
            <a:pPr algn="l"/>
            <a:endParaRPr lang="en-US">
              <a:solidFill>
                <a:schemeClr val="tx1"/>
              </a:solidFill>
            </a:endParaRPr>
          </a:p>
        </p:txBody>
      </p:sp>
      <p:sp>
        <p:nvSpPr>
          <p:cNvPr id="17" name="Rectangle 16"/>
          <p:cNvSpPr/>
          <p:nvPr userDrawn="1"/>
        </p:nvSpPr>
        <p:spPr>
          <a:xfrm>
            <a:off x="8040682" y="5038156"/>
            <a:ext cx="4151317" cy="24902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90239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Gradient 2: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9F2FCA-3A1B-2C34-BAB8-06E7404831F2}"/>
              </a:ext>
            </a:extLst>
          </p:cNvPr>
          <p:cNvSpPr/>
          <p:nvPr userDrawn="1"/>
        </p:nvSpPr>
        <p:spPr>
          <a:xfrm rot="10800000">
            <a:off x="6070600" y="-3"/>
            <a:ext cx="6121396" cy="6348353"/>
          </a:xfrm>
          <a:prstGeom prst="rect">
            <a:avLst/>
          </a:prstGeom>
          <a:gradFill>
            <a:gsLst>
              <a:gs pos="100000">
                <a:srgbClr val="917FE5">
                  <a:alpha val="44000"/>
                </a:srgbClr>
              </a:gs>
              <a:gs pos="0">
                <a:srgbClr val="8683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8221231" y="171449"/>
            <a:ext cx="3800904" cy="3800901"/>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13" name="Rectangle 12"/>
          <p:cNvSpPr/>
          <p:nvPr userDrawn="1"/>
        </p:nvSpPr>
        <p:spPr>
          <a:xfrm>
            <a:off x="4563538" y="1322614"/>
            <a:ext cx="7637221" cy="3993283"/>
          </a:xfrm>
          <a:prstGeom prst="rect">
            <a:avLst/>
          </a:prstGeom>
          <a:blipFill dpi="0" rotWithShape="1">
            <a:blip r:embed="rId3">
              <a:alphaModFix amt="62000"/>
            </a:blip>
            <a:srcRect/>
            <a:stretch>
              <a:fillRect l="6000" r="-9000"/>
            </a:stretch>
          </a:blipFill>
          <a:ln>
            <a:noFill/>
          </a:ln>
          <a:effectLst>
            <a:reflection blurRad="1104900" stA="45000" dist="50800" dir="5400000" sy="-100000" algn="bl" rotWithShape="0"/>
          </a:effectLst>
        </p:spPr>
        <p:txBody>
          <a:bodyPr wrap="square" rtlCol="0" anchor="ctr">
            <a:noAutofit/>
          </a:bodyPr>
          <a:lstStyle/>
          <a:p>
            <a:pPr algn="l" rtl="0"/>
            <a:endParaRPr lang="en-US">
              <a:solidFill>
                <a:schemeClr val="tx1"/>
              </a:solidFill>
            </a:endParaRPr>
          </a:p>
        </p:txBody>
      </p:sp>
      <p:sp>
        <p:nvSpPr>
          <p:cNvPr id="4" name="Freeform 5"/>
          <p:cNvSpPr>
            <a:spLocks noEditPoints="1"/>
          </p:cNvSpPr>
          <p:nvPr userDrawn="1"/>
        </p:nvSpPr>
        <p:spPr bwMode="auto">
          <a:xfrm>
            <a:off x="4894530" y="2655828"/>
            <a:ext cx="7310170" cy="3443347"/>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userDrawn="1"/>
        </p:nvPicPr>
        <p:blipFill>
          <a:blip r:embed="rId4"/>
          <a:stretch>
            <a:fillRect/>
          </a:stretch>
        </p:blipFill>
        <p:spPr>
          <a:xfrm>
            <a:off x="8391363" y="3134521"/>
            <a:ext cx="3423936" cy="2971798"/>
          </a:xfrm>
          <a:prstGeom prst="rect">
            <a:avLst/>
          </a:prstGeom>
        </p:spPr>
      </p:pic>
      <p:sp>
        <p:nvSpPr>
          <p:cNvPr id="16" name="AutoShape 3"/>
          <p:cNvSpPr>
            <a:spLocks noChangeAspect="1" noChangeArrowheads="1" noTextEdit="1"/>
          </p:cNvSpPr>
          <p:nvPr userDrawn="1"/>
        </p:nvSpPr>
        <p:spPr bwMode="auto">
          <a:xfrm>
            <a:off x="8604250" y="5622925"/>
            <a:ext cx="30241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AutoShape 7"/>
          <p:cNvSpPr>
            <a:spLocks noChangeAspect="1" noChangeArrowheads="1" noTextEdit="1"/>
          </p:cNvSpPr>
          <p:nvPr userDrawn="1"/>
        </p:nvSpPr>
        <p:spPr bwMode="auto">
          <a:xfrm>
            <a:off x="8674100" y="5699125"/>
            <a:ext cx="28844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userDrawn="1"/>
        </p:nvSpPr>
        <p:spPr bwMode="auto">
          <a:xfrm>
            <a:off x="8670925" y="5699125"/>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9" name="Rectangle 18"/>
          <p:cNvSpPr/>
          <p:nvPr userDrawn="1"/>
        </p:nvSpPr>
        <p:spPr>
          <a:xfrm>
            <a:off x="6067526" y="6086116"/>
            <a:ext cx="6124474" cy="771884"/>
          </a:xfrm>
          <a:prstGeom prst="rect">
            <a:avLst/>
          </a:prstGeom>
          <a:solidFill>
            <a:srgbClr val="C4B6F2"/>
          </a:solidFill>
          <a:ln>
            <a:noFill/>
          </a:ln>
        </p:spPr>
        <p:txBody>
          <a:bodyPr wrap="square" rtlCol="0" anchor="ctr">
            <a:noAutofit/>
          </a:bodyPr>
          <a:lstStyle/>
          <a:p>
            <a:pPr algn="l"/>
            <a:endParaRPr lang="en-US">
              <a:solidFill>
                <a:schemeClr val="tx1"/>
              </a:solidFill>
            </a:endParaRPr>
          </a:p>
        </p:txBody>
      </p:sp>
      <p:sp>
        <p:nvSpPr>
          <p:cNvPr id="20"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506200" y="6348353"/>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1" name="Rectangle 20"/>
          <p:cNvSpPr/>
          <p:nvPr userDrawn="1"/>
        </p:nvSpPr>
        <p:spPr>
          <a:xfrm>
            <a:off x="2677886" y="0"/>
            <a:ext cx="5362798" cy="685800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083213"/>
            <a:ext cx="6947216" cy="4217733"/>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47215"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
        <p:nvSpPr>
          <p:cNvPr id="10"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3555873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radient 1:2">
    <p:spTree>
      <p:nvGrpSpPr>
        <p:cNvPr id="1" name=""/>
        <p:cNvGrpSpPr/>
        <p:nvPr/>
      </p:nvGrpSpPr>
      <p:grpSpPr>
        <a:xfrm>
          <a:off x="0" y="0"/>
          <a:ext cx="0" cy="0"/>
          <a:chOff x="0" y="0"/>
          <a:chExt cx="0" cy="0"/>
        </a:xfrm>
      </p:grpSpPr>
      <p:sp>
        <p:nvSpPr>
          <p:cNvPr id="13" name="Rectangle 12"/>
          <p:cNvSpPr/>
          <p:nvPr userDrawn="1"/>
        </p:nvSpPr>
        <p:spPr>
          <a:xfrm flipH="1">
            <a:off x="-18780" y="1591920"/>
            <a:ext cx="6452098"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a:solidFill>
                <a:schemeClr val="tx1"/>
              </a:solidFill>
            </a:endParaRPr>
          </a:p>
        </p:txBody>
      </p:sp>
      <p:sp>
        <p:nvSpPr>
          <p:cNvPr id="12" name="Rectangle 11">
            <a:extLst>
              <a:ext uri="{FF2B5EF4-FFF2-40B4-BE49-F238E27FC236}">
                <a16:creationId xmlns:a16="http://schemas.microsoft.com/office/drawing/2014/main" id="{599F2FCA-3A1B-2C34-BAB8-06E7404831F2}"/>
              </a:ext>
            </a:extLst>
          </p:cNvPr>
          <p:cNvSpPr/>
          <p:nvPr userDrawn="1"/>
        </p:nvSpPr>
        <p:spPr>
          <a:xfrm rot="10800000" flipH="1">
            <a:off x="-7528" y="-1"/>
            <a:ext cx="6079931" cy="6348353"/>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178435" y="-183537"/>
            <a:ext cx="4203212" cy="4203208"/>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pic>
        <p:nvPicPr>
          <p:cNvPr id="14" name="Picture 13"/>
          <p:cNvPicPr>
            <a:picLocks noChangeAspect="1"/>
          </p:cNvPicPr>
          <p:nvPr userDrawn="1"/>
        </p:nvPicPr>
        <p:blipFill>
          <a:blip r:embed="rId4"/>
          <a:stretch>
            <a:fillRect/>
          </a:stretch>
        </p:blipFill>
        <p:spPr>
          <a:xfrm flipH="1">
            <a:off x="-67471" y="2858015"/>
            <a:ext cx="6669381" cy="3255005"/>
          </a:xfrm>
          <a:prstGeom prst="rect">
            <a:avLst/>
          </a:prstGeom>
        </p:spPr>
      </p:pic>
      <p:sp>
        <p:nvSpPr>
          <p:cNvPr id="15" name="Slide Number Placeholder 3">
            <a:extLst>
              <a:ext uri="{FF2B5EF4-FFF2-40B4-BE49-F238E27FC236}">
                <a16:creationId xmlns:a16="http://schemas.microsoft.com/office/drawing/2014/main" id="{50BDD441-95E6-955E-8A17-BE1B5185D4A8}"/>
              </a:ext>
            </a:extLst>
          </p:cNvPr>
          <p:cNvSpPr txBox="1">
            <a:spLocks/>
          </p:cNvSpPr>
          <p:nvPr userDrawn="1"/>
        </p:nvSpPr>
        <p:spPr>
          <a:xfrm flipH="1">
            <a:off x="446255" y="6348353"/>
            <a:ext cx="208636"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16" name="AutoShape 3"/>
          <p:cNvSpPr>
            <a:spLocks noChangeAspect="1" noChangeArrowheads="1" noTextEdit="1"/>
          </p:cNvSpPr>
          <p:nvPr userDrawn="1"/>
        </p:nvSpPr>
        <p:spPr bwMode="auto">
          <a:xfrm flipH="1">
            <a:off x="536820" y="5622925"/>
            <a:ext cx="2921084"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userDrawn="1"/>
        </p:nvSpPr>
        <p:spPr bwMode="auto">
          <a:xfrm flipH="1">
            <a:off x="285351" y="5557681"/>
            <a:ext cx="3424030"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userDrawn="1"/>
        </p:nvPicPr>
        <p:blipFill>
          <a:blip r:embed="rId5"/>
          <a:stretch>
            <a:fillRect/>
          </a:stretch>
        </p:blipFill>
        <p:spPr>
          <a:xfrm flipH="1">
            <a:off x="892682" y="4204141"/>
            <a:ext cx="2209367" cy="1848000"/>
          </a:xfrm>
          <a:prstGeom prst="rect">
            <a:avLst/>
          </a:prstGeom>
        </p:spPr>
      </p:pic>
      <p:sp>
        <p:nvSpPr>
          <p:cNvPr id="19" name="Rectangle 18"/>
          <p:cNvSpPr/>
          <p:nvPr userDrawn="1"/>
        </p:nvSpPr>
        <p:spPr>
          <a:xfrm flipH="1">
            <a:off x="-7528" y="6041248"/>
            <a:ext cx="5915671" cy="816752"/>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3" name="Rectangle 2"/>
          <p:cNvSpPr/>
          <p:nvPr userDrawn="1"/>
        </p:nvSpPr>
        <p:spPr>
          <a:xfrm>
            <a:off x="4163162" y="-3"/>
            <a:ext cx="6250838" cy="6858003"/>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18489"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1" y="746408"/>
            <a:ext cx="6833018" cy="519684"/>
          </a:xfrm>
          <a:prstGeom prst="rect">
            <a:avLst/>
          </a:prstGeom>
        </p:spPr>
        <p:txBody>
          <a:bodyPr lIns="0" tIns="0" rIns="0" bIns="0">
            <a:noAutofit/>
          </a:bodyPr>
          <a:lstStyle>
            <a:lvl1pPr marL="0" indent="0">
              <a:lnSpc>
                <a:spcPct val="90000"/>
              </a:lnSpc>
              <a:buNone/>
              <a:defRPr lang="en-GB" sz="3200" b="0" dirty="0">
                <a:solidFill>
                  <a:schemeClr val="bg2"/>
                </a:solidFill>
                <a:latin typeface="+mj-lt"/>
                <a:cs typeface="+mj-cs"/>
              </a:defRPr>
            </a:lvl1pPr>
          </a:lstStyle>
          <a:p>
            <a:pPr lvl="0"/>
            <a:r>
              <a:rPr lang="en-US" dirty="0"/>
              <a:t>Subhead avenir pro 32pt</a:t>
            </a:r>
            <a:endParaRPr lang="en-GB" dirty="0"/>
          </a:p>
        </p:txBody>
      </p:sp>
      <p:grpSp>
        <p:nvGrpSpPr>
          <p:cNvPr id="21" name="Group 20"/>
          <p:cNvGrpSpPr/>
          <p:nvPr userDrawn="1"/>
        </p:nvGrpSpPr>
        <p:grpSpPr>
          <a:xfrm>
            <a:off x="551014" y="6224387"/>
            <a:ext cx="1638719" cy="409534"/>
            <a:chOff x="531302" y="1372525"/>
            <a:chExt cx="2605284" cy="651089"/>
          </a:xfrm>
        </p:grpSpPr>
        <p:grpSp>
          <p:nvGrpSpPr>
            <p:cNvPr id="22" name="Group 21"/>
            <p:cNvGrpSpPr/>
            <p:nvPr userDrawn="1"/>
          </p:nvGrpSpPr>
          <p:grpSpPr>
            <a:xfrm>
              <a:off x="531302" y="1372525"/>
              <a:ext cx="1174792" cy="533120"/>
              <a:chOff x="531302" y="1372525"/>
              <a:chExt cx="1174792" cy="533120"/>
            </a:xfrm>
          </p:grpSpPr>
          <p:sp>
            <p:nvSpPr>
              <p:cNvPr id="25" name="Freeform 2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51" name="Straight Connector 50"/>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579296472"/>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pic>
        <p:nvPicPr>
          <p:cNvPr id="3" name="Picture 2" descr="A black and white logo&#10;&#10;Description automatically generated">
            <a:extLst>
              <a:ext uri="{FF2B5EF4-FFF2-40B4-BE49-F238E27FC236}">
                <a16:creationId xmlns:a16="http://schemas.microsoft.com/office/drawing/2014/main" id="{DDB304A0-E9B7-C819-3FDF-3B87850426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4153" y="6310700"/>
            <a:ext cx="720443" cy="410099"/>
          </a:xfrm>
          <a:prstGeom prst="rect">
            <a:avLst/>
          </a:prstGeom>
        </p:spPr>
      </p:pic>
    </p:spTree>
    <p:extLst>
      <p:ext uri="{BB962C8B-B14F-4D97-AF65-F5344CB8AC3E}">
        <p14:creationId xmlns:p14="http://schemas.microsoft.com/office/powerpoint/2010/main" val="2281937404"/>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Gradient 1: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01870E7-67C3-31B4-3763-30D7343FC40E}"/>
              </a:ext>
            </a:extLst>
          </p:cNvPr>
          <p:cNvSpPr/>
          <p:nvPr userDrawn="1"/>
        </p:nvSpPr>
        <p:spPr>
          <a:xfrm rot="10800000" flipH="1">
            <a:off x="-11310" y="-3"/>
            <a:ext cx="5534054" cy="6115453"/>
          </a:xfrm>
          <a:prstGeom prst="rect">
            <a:avLst/>
          </a:prstGeom>
          <a:gradFill flip="none" rotWithShape="1">
            <a:gsLst>
              <a:gs pos="0">
                <a:srgbClr val="5993E9"/>
              </a:gs>
              <a:gs pos="100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66369" y="-174300"/>
            <a:ext cx="4206811" cy="4206807"/>
          </a:xfrm>
          <a:prstGeom prst="rect">
            <a:avLst/>
          </a:prstGeom>
          <a:blipFill dpi="0" rotWithShape="1">
            <a:blip r:embed="rId2">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sp>
        <p:nvSpPr>
          <p:cNvPr id="26" name="Freeform 5"/>
          <p:cNvSpPr>
            <a:spLocks noEditPoints="1"/>
          </p:cNvSpPr>
          <p:nvPr userDrawn="1"/>
        </p:nvSpPr>
        <p:spPr bwMode="auto">
          <a:xfrm flipH="1">
            <a:off x="-28603" y="1527252"/>
            <a:ext cx="8385729" cy="4588199"/>
          </a:xfrm>
          <a:custGeom>
            <a:avLst/>
            <a:gdLst>
              <a:gd name="T0" fmla="*/ 520 w 544"/>
              <a:gd name="T1" fmla="*/ 111 h 221"/>
              <a:gd name="T2" fmla="*/ 493 w 544"/>
              <a:gd name="T3" fmla="*/ 142 h 221"/>
              <a:gd name="T4" fmla="*/ 483 w 544"/>
              <a:gd name="T5" fmla="*/ 36 h 221"/>
              <a:gd name="T6" fmla="*/ 466 w 544"/>
              <a:gd name="T7" fmla="*/ 12 h 221"/>
              <a:gd name="T8" fmla="*/ 454 w 544"/>
              <a:gd name="T9" fmla="*/ 32 h 221"/>
              <a:gd name="T10" fmla="*/ 453 w 544"/>
              <a:gd name="T11" fmla="*/ 32 h 221"/>
              <a:gd name="T12" fmla="*/ 439 w 544"/>
              <a:gd name="T13" fmla="*/ 101 h 221"/>
              <a:gd name="T14" fmla="*/ 435 w 544"/>
              <a:gd name="T15" fmla="*/ 87 h 221"/>
              <a:gd name="T16" fmla="*/ 417 w 544"/>
              <a:gd name="T17" fmla="*/ 87 h 221"/>
              <a:gd name="T18" fmla="*/ 407 w 544"/>
              <a:gd name="T19" fmla="*/ 134 h 221"/>
              <a:gd name="T20" fmla="*/ 408 w 544"/>
              <a:gd name="T21" fmla="*/ 4 h 221"/>
              <a:gd name="T22" fmla="*/ 377 w 544"/>
              <a:gd name="T23" fmla="*/ 20 h 221"/>
              <a:gd name="T24" fmla="*/ 370 w 544"/>
              <a:gd name="T25" fmla="*/ 151 h 221"/>
              <a:gd name="T26" fmla="*/ 362 w 544"/>
              <a:gd name="T27" fmla="*/ 135 h 221"/>
              <a:gd name="T28" fmla="*/ 354 w 544"/>
              <a:gd name="T29" fmla="*/ 41 h 221"/>
              <a:gd name="T30" fmla="*/ 348 w 544"/>
              <a:gd name="T31" fmla="*/ 19 h 221"/>
              <a:gd name="T32" fmla="*/ 344 w 544"/>
              <a:gd name="T33" fmla="*/ 8 h 221"/>
              <a:gd name="T34" fmla="*/ 339 w 544"/>
              <a:gd name="T35" fmla="*/ 20 h 221"/>
              <a:gd name="T36" fmla="*/ 336 w 544"/>
              <a:gd name="T37" fmla="*/ 23 h 221"/>
              <a:gd name="T38" fmla="*/ 327 w 544"/>
              <a:gd name="T39" fmla="*/ 45 h 221"/>
              <a:gd name="T40" fmla="*/ 315 w 544"/>
              <a:gd name="T41" fmla="*/ 55 h 221"/>
              <a:gd name="T42" fmla="*/ 306 w 544"/>
              <a:gd name="T43" fmla="*/ 109 h 221"/>
              <a:gd name="T44" fmla="*/ 298 w 544"/>
              <a:gd name="T45" fmla="*/ 97 h 221"/>
              <a:gd name="T46" fmla="*/ 289 w 544"/>
              <a:gd name="T47" fmla="*/ 74 h 221"/>
              <a:gd name="T48" fmla="*/ 284 w 544"/>
              <a:gd name="T49" fmla="*/ 60 h 221"/>
              <a:gd name="T50" fmla="*/ 276 w 544"/>
              <a:gd name="T51" fmla="*/ 60 h 221"/>
              <a:gd name="T52" fmla="*/ 267 w 544"/>
              <a:gd name="T53" fmla="*/ 72 h 221"/>
              <a:gd name="T54" fmla="*/ 260 w 544"/>
              <a:gd name="T55" fmla="*/ 80 h 221"/>
              <a:gd name="T56" fmla="*/ 249 w 544"/>
              <a:gd name="T57" fmla="*/ 73 h 221"/>
              <a:gd name="T58" fmla="*/ 224 w 544"/>
              <a:gd name="T59" fmla="*/ 100 h 221"/>
              <a:gd name="T60" fmla="*/ 210 w 544"/>
              <a:gd name="T61" fmla="*/ 117 h 221"/>
              <a:gd name="T62" fmla="*/ 191 w 544"/>
              <a:gd name="T63" fmla="*/ 146 h 221"/>
              <a:gd name="T64" fmla="*/ 164 w 544"/>
              <a:gd name="T65" fmla="*/ 167 h 221"/>
              <a:gd name="T66" fmla="*/ 156 w 544"/>
              <a:gd name="T67" fmla="*/ 152 h 221"/>
              <a:gd name="T68" fmla="*/ 137 w 544"/>
              <a:gd name="T69" fmla="*/ 148 h 221"/>
              <a:gd name="T70" fmla="*/ 127 w 544"/>
              <a:gd name="T71" fmla="*/ 148 h 221"/>
              <a:gd name="T72" fmla="*/ 110 w 544"/>
              <a:gd name="T73" fmla="*/ 146 h 221"/>
              <a:gd name="T74" fmla="*/ 101 w 544"/>
              <a:gd name="T75" fmla="*/ 153 h 221"/>
              <a:gd name="T76" fmla="*/ 88 w 544"/>
              <a:gd name="T77" fmla="*/ 153 h 221"/>
              <a:gd name="T78" fmla="*/ 77 w 544"/>
              <a:gd name="T79" fmla="*/ 155 h 221"/>
              <a:gd name="T80" fmla="*/ 68 w 544"/>
              <a:gd name="T81" fmla="*/ 179 h 221"/>
              <a:gd name="T82" fmla="*/ 46 w 544"/>
              <a:gd name="T83" fmla="*/ 194 h 221"/>
              <a:gd name="T84" fmla="*/ 23 w 544"/>
              <a:gd name="T85" fmla="*/ 192 h 221"/>
              <a:gd name="T86" fmla="*/ 0 w 544"/>
              <a:gd name="T87" fmla="*/ 221 h 221"/>
              <a:gd name="T88" fmla="*/ 194 w 544"/>
              <a:gd name="T89" fmla="*/ 221 h 221"/>
              <a:gd name="T90" fmla="*/ 461 w 544"/>
              <a:gd name="T91" fmla="*/ 125 h 221"/>
              <a:gd name="T92" fmla="*/ 461 w 544"/>
              <a:gd name="T93" fmla="*/ 125 h 221"/>
              <a:gd name="T94" fmla="*/ 464 w 544"/>
              <a:gd name="T95" fmla="*/ 36 h 221"/>
              <a:gd name="T96" fmla="*/ 465 w 544"/>
              <a:gd name="T97" fmla="*/ 36 h 221"/>
              <a:gd name="T98" fmla="*/ 468 w 544"/>
              <a:gd name="T99" fmla="*/ 109 h 221"/>
              <a:gd name="T100" fmla="*/ 471 w 544"/>
              <a:gd name="T101" fmla="*/ 109 h 221"/>
              <a:gd name="T102" fmla="*/ 471 w 544"/>
              <a:gd name="T103" fmla="*/ 109 h 221"/>
              <a:gd name="T104" fmla="*/ 474 w 544"/>
              <a:gd name="T105"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4" h="221">
                <a:moveTo>
                  <a:pt x="527" y="115"/>
                </a:moveTo>
                <a:cubicBezTo>
                  <a:pt x="527" y="158"/>
                  <a:pt x="527" y="158"/>
                  <a:pt x="527" y="158"/>
                </a:cubicBezTo>
                <a:cubicBezTo>
                  <a:pt x="520" y="158"/>
                  <a:pt x="520" y="158"/>
                  <a:pt x="520" y="158"/>
                </a:cubicBezTo>
                <a:cubicBezTo>
                  <a:pt x="520" y="111"/>
                  <a:pt x="520" y="111"/>
                  <a:pt x="520" y="111"/>
                </a:cubicBezTo>
                <a:cubicBezTo>
                  <a:pt x="511" y="111"/>
                  <a:pt x="511" y="111"/>
                  <a:pt x="511" y="111"/>
                </a:cubicBezTo>
                <a:cubicBezTo>
                  <a:pt x="511" y="101"/>
                  <a:pt x="511" y="101"/>
                  <a:pt x="511" y="101"/>
                </a:cubicBezTo>
                <a:cubicBezTo>
                  <a:pt x="493" y="101"/>
                  <a:pt x="493" y="101"/>
                  <a:pt x="493" y="101"/>
                </a:cubicBezTo>
                <a:cubicBezTo>
                  <a:pt x="493" y="142"/>
                  <a:pt x="493" y="142"/>
                  <a:pt x="493" y="142"/>
                </a:cubicBezTo>
                <a:cubicBezTo>
                  <a:pt x="486" y="142"/>
                  <a:pt x="486" y="142"/>
                  <a:pt x="486" y="142"/>
                </a:cubicBezTo>
                <a:cubicBezTo>
                  <a:pt x="486" y="109"/>
                  <a:pt x="486" y="109"/>
                  <a:pt x="486" y="109"/>
                </a:cubicBezTo>
                <a:cubicBezTo>
                  <a:pt x="483" y="109"/>
                  <a:pt x="483" y="109"/>
                  <a:pt x="483" y="109"/>
                </a:cubicBezTo>
                <a:cubicBezTo>
                  <a:pt x="483" y="36"/>
                  <a:pt x="483" y="36"/>
                  <a:pt x="483" y="36"/>
                </a:cubicBezTo>
                <a:cubicBezTo>
                  <a:pt x="482" y="36"/>
                  <a:pt x="475" y="34"/>
                  <a:pt x="475" y="34"/>
                </a:cubicBezTo>
                <a:cubicBezTo>
                  <a:pt x="467" y="34"/>
                  <a:pt x="467" y="34"/>
                  <a:pt x="467" y="34"/>
                </a:cubicBezTo>
                <a:cubicBezTo>
                  <a:pt x="467" y="12"/>
                  <a:pt x="467" y="12"/>
                  <a:pt x="467" y="12"/>
                </a:cubicBezTo>
                <a:cubicBezTo>
                  <a:pt x="466" y="12"/>
                  <a:pt x="466" y="12"/>
                  <a:pt x="466" y="12"/>
                </a:cubicBezTo>
                <a:cubicBezTo>
                  <a:pt x="466" y="34"/>
                  <a:pt x="466" y="34"/>
                  <a:pt x="466" y="34"/>
                </a:cubicBezTo>
                <a:cubicBezTo>
                  <a:pt x="461" y="34"/>
                  <a:pt x="461" y="34"/>
                  <a:pt x="461" y="34"/>
                </a:cubicBezTo>
                <a:cubicBezTo>
                  <a:pt x="461" y="34"/>
                  <a:pt x="458" y="34"/>
                  <a:pt x="454" y="34"/>
                </a:cubicBezTo>
                <a:cubicBezTo>
                  <a:pt x="454" y="32"/>
                  <a:pt x="454" y="32"/>
                  <a:pt x="454" y="32"/>
                </a:cubicBezTo>
                <a:cubicBezTo>
                  <a:pt x="453" y="32"/>
                  <a:pt x="453" y="32"/>
                  <a:pt x="453" y="32"/>
                </a:cubicBezTo>
                <a:cubicBezTo>
                  <a:pt x="453" y="14"/>
                  <a:pt x="453" y="14"/>
                  <a:pt x="453" y="14"/>
                </a:cubicBezTo>
                <a:cubicBezTo>
                  <a:pt x="453" y="14"/>
                  <a:pt x="453" y="14"/>
                  <a:pt x="453" y="14"/>
                </a:cubicBezTo>
                <a:cubicBezTo>
                  <a:pt x="453" y="32"/>
                  <a:pt x="453" y="32"/>
                  <a:pt x="453" y="32"/>
                </a:cubicBezTo>
                <a:cubicBezTo>
                  <a:pt x="447" y="32"/>
                  <a:pt x="447" y="32"/>
                  <a:pt x="447" y="32"/>
                </a:cubicBezTo>
                <a:cubicBezTo>
                  <a:pt x="447" y="34"/>
                  <a:pt x="447" y="34"/>
                  <a:pt x="447" y="34"/>
                </a:cubicBezTo>
                <a:cubicBezTo>
                  <a:pt x="444" y="35"/>
                  <a:pt x="439" y="38"/>
                  <a:pt x="439" y="38"/>
                </a:cubicBezTo>
                <a:cubicBezTo>
                  <a:pt x="439" y="101"/>
                  <a:pt x="439" y="101"/>
                  <a:pt x="439" y="101"/>
                </a:cubicBezTo>
                <a:cubicBezTo>
                  <a:pt x="437" y="101"/>
                  <a:pt x="437" y="101"/>
                  <a:pt x="437" y="101"/>
                </a:cubicBezTo>
                <a:cubicBezTo>
                  <a:pt x="437" y="110"/>
                  <a:pt x="437" y="110"/>
                  <a:pt x="437" y="110"/>
                </a:cubicBezTo>
                <a:cubicBezTo>
                  <a:pt x="435" y="110"/>
                  <a:pt x="435" y="110"/>
                  <a:pt x="435" y="110"/>
                </a:cubicBezTo>
                <a:cubicBezTo>
                  <a:pt x="435" y="87"/>
                  <a:pt x="435" y="87"/>
                  <a:pt x="435" y="87"/>
                </a:cubicBezTo>
                <a:cubicBezTo>
                  <a:pt x="427" y="78"/>
                  <a:pt x="427" y="78"/>
                  <a:pt x="427" y="78"/>
                </a:cubicBezTo>
                <a:cubicBezTo>
                  <a:pt x="426" y="51"/>
                  <a:pt x="426" y="51"/>
                  <a:pt x="426" y="51"/>
                </a:cubicBezTo>
                <a:cubicBezTo>
                  <a:pt x="425" y="78"/>
                  <a:pt x="425" y="78"/>
                  <a:pt x="425" y="78"/>
                </a:cubicBezTo>
                <a:cubicBezTo>
                  <a:pt x="417" y="87"/>
                  <a:pt x="417" y="87"/>
                  <a:pt x="417" y="87"/>
                </a:cubicBezTo>
                <a:cubicBezTo>
                  <a:pt x="417" y="118"/>
                  <a:pt x="417" y="118"/>
                  <a:pt x="417" y="118"/>
                </a:cubicBezTo>
                <a:cubicBezTo>
                  <a:pt x="413" y="118"/>
                  <a:pt x="413" y="118"/>
                  <a:pt x="413" y="118"/>
                </a:cubicBezTo>
                <a:cubicBezTo>
                  <a:pt x="413" y="134"/>
                  <a:pt x="413" y="134"/>
                  <a:pt x="413" y="134"/>
                </a:cubicBezTo>
                <a:cubicBezTo>
                  <a:pt x="407" y="134"/>
                  <a:pt x="407" y="134"/>
                  <a:pt x="407" y="134"/>
                </a:cubicBezTo>
                <a:cubicBezTo>
                  <a:pt x="407" y="21"/>
                  <a:pt x="407" y="21"/>
                  <a:pt x="407" y="21"/>
                </a:cubicBezTo>
                <a:cubicBezTo>
                  <a:pt x="406" y="21"/>
                  <a:pt x="404" y="21"/>
                  <a:pt x="402" y="20"/>
                </a:cubicBezTo>
                <a:cubicBezTo>
                  <a:pt x="402" y="6"/>
                  <a:pt x="402" y="6"/>
                  <a:pt x="402" y="6"/>
                </a:cubicBezTo>
                <a:cubicBezTo>
                  <a:pt x="406" y="6"/>
                  <a:pt x="408" y="5"/>
                  <a:pt x="408" y="4"/>
                </a:cubicBezTo>
                <a:cubicBezTo>
                  <a:pt x="408" y="3"/>
                  <a:pt x="400" y="0"/>
                  <a:pt x="390" y="0"/>
                </a:cubicBezTo>
                <a:cubicBezTo>
                  <a:pt x="379" y="0"/>
                  <a:pt x="371" y="3"/>
                  <a:pt x="371" y="4"/>
                </a:cubicBezTo>
                <a:cubicBezTo>
                  <a:pt x="371" y="5"/>
                  <a:pt x="373" y="5"/>
                  <a:pt x="377" y="6"/>
                </a:cubicBezTo>
                <a:cubicBezTo>
                  <a:pt x="377" y="20"/>
                  <a:pt x="377" y="20"/>
                  <a:pt x="377" y="20"/>
                </a:cubicBezTo>
                <a:cubicBezTo>
                  <a:pt x="375" y="21"/>
                  <a:pt x="374" y="21"/>
                  <a:pt x="372" y="21"/>
                </a:cubicBezTo>
                <a:cubicBezTo>
                  <a:pt x="372" y="136"/>
                  <a:pt x="372" y="136"/>
                  <a:pt x="372" y="136"/>
                </a:cubicBezTo>
                <a:cubicBezTo>
                  <a:pt x="370" y="136"/>
                  <a:pt x="370" y="136"/>
                  <a:pt x="370" y="136"/>
                </a:cubicBezTo>
                <a:cubicBezTo>
                  <a:pt x="370" y="151"/>
                  <a:pt x="370" y="151"/>
                  <a:pt x="370" y="151"/>
                </a:cubicBezTo>
                <a:cubicBezTo>
                  <a:pt x="367" y="151"/>
                  <a:pt x="364" y="151"/>
                  <a:pt x="361" y="151"/>
                </a:cubicBezTo>
                <a:cubicBezTo>
                  <a:pt x="361" y="147"/>
                  <a:pt x="361" y="144"/>
                  <a:pt x="361" y="141"/>
                </a:cubicBezTo>
                <a:cubicBezTo>
                  <a:pt x="361" y="135"/>
                  <a:pt x="361" y="135"/>
                  <a:pt x="361" y="135"/>
                </a:cubicBezTo>
                <a:cubicBezTo>
                  <a:pt x="362" y="135"/>
                  <a:pt x="362" y="135"/>
                  <a:pt x="362" y="135"/>
                </a:cubicBezTo>
                <a:cubicBezTo>
                  <a:pt x="362" y="49"/>
                  <a:pt x="362" y="49"/>
                  <a:pt x="362" y="49"/>
                </a:cubicBezTo>
                <a:cubicBezTo>
                  <a:pt x="359" y="49"/>
                  <a:pt x="359" y="49"/>
                  <a:pt x="359" y="49"/>
                </a:cubicBezTo>
                <a:cubicBezTo>
                  <a:pt x="359" y="41"/>
                  <a:pt x="359" y="41"/>
                  <a:pt x="359" y="41"/>
                </a:cubicBezTo>
                <a:cubicBezTo>
                  <a:pt x="354" y="41"/>
                  <a:pt x="354" y="41"/>
                  <a:pt x="354" y="41"/>
                </a:cubicBezTo>
                <a:cubicBezTo>
                  <a:pt x="354" y="33"/>
                  <a:pt x="354" y="33"/>
                  <a:pt x="354" y="33"/>
                </a:cubicBezTo>
                <a:cubicBezTo>
                  <a:pt x="350" y="33"/>
                  <a:pt x="350" y="33"/>
                  <a:pt x="350" y="33"/>
                </a:cubicBezTo>
                <a:cubicBezTo>
                  <a:pt x="350" y="19"/>
                  <a:pt x="350" y="19"/>
                  <a:pt x="350" y="19"/>
                </a:cubicBezTo>
                <a:cubicBezTo>
                  <a:pt x="348" y="19"/>
                  <a:pt x="348" y="19"/>
                  <a:pt x="348" y="19"/>
                </a:cubicBezTo>
                <a:cubicBezTo>
                  <a:pt x="348" y="17"/>
                  <a:pt x="348" y="17"/>
                  <a:pt x="348" y="17"/>
                </a:cubicBezTo>
                <a:cubicBezTo>
                  <a:pt x="345" y="17"/>
                  <a:pt x="345" y="17"/>
                  <a:pt x="345" y="17"/>
                </a:cubicBezTo>
                <a:cubicBezTo>
                  <a:pt x="345" y="8"/>
                  <a:pt x="345" y="8"/>
                  <a:pt x="345" y="8"/>
                </a:cubicBezTo>
                <a:cubicBezTo>
                  <a:pt x="344" y="8"/>
                  <a:pt x="344" y="8"/>
                  <a:pt x="344" y="8"/>
                </a:cubicBezTo>
                <a:cubicBezTo>
                  <a:pt x="344" y="19"/>
                  <a:pt x="344" y="19"/>
                  <a:pt x="344" y="19"/>
                </a:cubicBezTo>
                <a:cubicBezTo>
                  <a:pt x="340" y="19"/>
                  <a:pt x="340" y="19"/>
                  <a:pt x="340" y="19"/>
                </a:cubicBezTo>
                <a:cubicBezTo>
                  <a:pt x="340" y="20"/>
                  <a:pt x="340" y="20"/>
                  <a:pt x="340" y="20"/>
                </a:cubicBezTo>
                <a:cubicBezTo>
                  <a:pt x="339" y="20"/>
                  <a:pt x="339" y="20"/>
                  <a:pt x="339" y="20"/>
                </a:cubicBezTo>
                <a:cubicBezTo>
                  <a:pt x="339" y="21"/>
                  <a:pt x="339" y="21"/>
                  <a:pt x="339" y="21"/>
                </a:cubicBezTo>
                <a:cubicBezTo>
                  <a:pt x="337" y="21"/>
                  <a:pt x="337" y="21"/>
                  <a:pt x="337" y="21"/>
                </a:cubicBezTo>
                <a:cubicBezTo>
                  <a:pt x="337" y="23"/>
                  <a:pt x="337" y="23"/>
                  <a:pt x="337" y="23"/>
                </a:cubicBezTo>
                <a:cubicBezTo>
                  <a:pt x="336" y="23"/>
                  <a:pt x="336" y="23"/>
                  <a:pt x="336" y="23"/>
                </a:cubicBezTo>
                <a:cubicBezTo>
                  <a:pt x="336" y="42"/>
                  <a:pt x="336" y="42"/>
                  <a:pt x="336" y="42"/>
                </a:cubicBezTo>
                <a:cubicBezTo>
                  <a:pt x="335" y="42"/>
                  <a:pt x="335" y="42"/>
                  <a:pt x="335" y="42"/>
                </a:cubicBezTo>
                <a:cubicBezTo>
                  <a:pt x="335" y="45"/>
                  <a:pt x="335" y="45"/>
                  <a:pt x="335" y="45"/>
                </a:cubicBezTo>
                <a:cubicBezTo>
                  <a:pt x="327" y="45"/>
                  <a:pt x="327" y="45"/>
                  <a:pt x="327" y="45"/>
                </a:cubicBezTo>
                <a:cubicBezTo>
                  <a:pt x="327" y="51"/>
                  <a:pt x="327" y="51"/>
                  <a:pt x="327" y="51"/>
                </a:cubicBezTo>
                <a:cubicBezTo>
                  <a:pt x="321" y="51"/>
                  <a:pt x="321" y="51"/>
                  <a:pt x="321" y="51"/>
                </a:cubicBezTo>
                <a:cubicBezTo>
                  <a:pt x="321" y="55"/>
                  <a:pt x="321" y="55"/>
                  <a:pt x="321" y="55"/>
                </a:cubicBezTo>
                <a:cubicBezTo>
                  <a:pt x="315" y="55"/>
                  <a:pt x="315" y="55"/>
                  <a:pt x="315" y="55"/>
                </a:cubicBezTo>
                <a:cubicBezTo>
                  <a:pt x="315" y="91"/>
                  <a:pt x="315" y="91"/>
                  <a:pt x="315" y="91"/>
                </a:cubicBezTo>
                <a:cubicBezTo>
                  <a:pt x="309" y="94"/>
                  <a:pt x="309" y="94"/>
                  <a:pt x="309" y="94"/>
                </a:cubicBezTo>
                <a:cubicBezTo>
                  <a:pt x="309" y="109"/>
                  <a:pt x="309" y="109"/>
                  <a:pt x="309" y="109"/>
                </a:cubicBezTo>
                <a:cubicBezTo>
                  <a:pt x="306" y="109"/>
                  <a:pt x="306" y="109"/>
                  <a:pt x="306" y="109"/>
                </a:cubicBezTo>
                <a:cubicBezTo>
                  <a:pt x="306" y="91"/>
                  <a:pt x="306" y="91"/>
                  <a:pt x="306" y="91"/>
                </a:cubicBezTo>
                <a:cubicBezTo>
                  <a:pt x="298" y="91"/>
                  <a:pt x="298" y="91"/>
                  <a:pt x="298" y="91"/>
                </a:cubicBezTo>
                <a:cubicBezTo>
                  <a:pt x="298" y="97"/>
                  <a:pt x="298" y="97"/>
                  <a:pt x="298" y="97"/>
                </a:cubicBezTo>
                <a:cubicBezTo>
                  <a:pt x="298" y="97"/>
                  <a:pt x="298" y="97"/>
                  <a:pt x="298" y="97"/>
                </a:cubicBezTo>
                <a:cubicBezTo>
                  <a:pt x="293" y="97"/>
                  <a:pt x="293" y="97"/>
                  <a:pt x="293" y="97"/>
                </a:cubicBezTo>
                <a:cubicBezTo>
                  <a:pt x="293" y="81"/>
                  <a:pt x="293" y="81"/>
                  <a:pt x="293" y="81"/>
                </a:cubicBezTo>
                <a:cubicBezTo>
                  <a:pt x="289" y="81"/>
                  <a:pt x="289" y="81"/>
                  <a:pt x="289" y="81"/>
                </a:cubicBezTo>
                <a:cubicBezTo>
                  <a:pt x="289" y="74"/>
                  <a:pt x="289" y="74"/>
                  <a:pt x="289" y="74"/>
                </a:cubicBezTo>
                <a:cubicBezTo>
                  <a:pt x="287" y="74"/>
                  <a:pt x="287" y="74"/>
                  <a:pt x="287" y="74"/>
                </a:cubicBezTo>
                <a:cubicBezTo>
                  <a:pt x="287" y="64"/>
                  <a:pt x="287" y="64"/>
                  <a:pt x="287" y="64"/>
                </a:cubicBezTo>
                <a:cubicBezTo>
                  <a:pt x="284" y="64"/>
                  <a:pt x="284" y="64"/>
                  <a:pt x="284" y="64"/>
                </a:cubicBezTo>
                <a:cubicBezTo>
                  <a:pt x="284" y="60"/>
                  <a:pt x="284" y="60"/>
                  <a:pt x="284" y="60"/>
                </a:cubicBezTo>
                <a:cubicBezTo>
                  <a:pt x="278" y="60"/>
                  <a:pt x="278" y="60"/>
                  <a:pt x="278" y="60"/>
                </a:cubicBezTo>
                <a:cubicBezTo>
                  <a:pt x="278" y="55"/>
                  <a:pt x="278" y="55"/>
                  <a:pt x="278" y="55"/>
                </a:cubicBezTo>
                <a:cubicBezTo>
                  <a:pt x="276" y="55"/>
                  <a:pt x="276" y="55"/>
                  <a:pt x="276" y="55"/>
                </a:cubicBezTo>
                <a:cubicBezTo>
                  <a:pt x="276" y="60"/>
                  <a:pt x="276" y="60"/>
                  <a:pt x="276" y="60"/>
                </a:cubicBezTo>
                <a:cubicBezTo>
                  <a:pt x="272" y="60"/>
                  <a:pt x="272" y="60"/>
                  <a:pt x="272" y="60"/>
                </a:cubicBezTo>
                <a:cubicBezTo>
                  <a:pt x="272" y="62"/>
                  <a:pt x="272" y="62"/>
                  <a:pt x="272" y="62"/>
                </a:cubicBezTo>
                <a:cubicBezTo>
                  <a:pt x="267" y="62"/>
                  <a:pt x="267" y="62"/>
                  <a:pt x="267" y="62"/>
                </a:cubicBezTo>
                <a:cubicBezTo>
                  <a:pt x="267" y="72"/>
                  <a:pt x="267" y="72"/>
                  <a:pt x="267" y="72"/>
                </a:cubicBezTo>
                <a:cubicBezTo>
                  <a:pt x="263" y="72"/>
                  <a:pt x="263" y="72"/>
                  <a:pt x="263" y="72"/>
                </a:cubicBezTo>
                <a:cubicBezTo>
                  <a:pt x="263" y="78"/>
                  <a:pt x="263" y="78"/>
                  <a:pt x="263" y="78"/>
                </a:cubicBezTo>
                <a:cubicBezTo>
                  <a:pt x="263" y="80"/>
                  <a:pt x="263" y="80"/>
                  <a:pt x="263" y="80"/>
                </a:cubicBezTo>
                <a:cubicBezTo>
                  <a:pt x="260" y="80"/>
                  <a:pt x="260" y="80"/>
                  <a:pt x="260" y="80"/>
                </a:cubicBezTo>
                <a:cubicBezTo>
                  <a:pt x="260" y="93"/>
                  <a:pt x="260" y="93"/>
                  <a:pt x="260" y="93"/>
                </a:cubicBezTo>
                <a:cubicBezTo>
                  <a:pt x="258" y="93"/>
                  <a:pt x="258" y="93"/>
                  <a:pt x="258" y="93"/>
                </a:cubicBezTo>
                <a:cubicBezTo>
                  <a:pt x="258" y="73"/>
                  <a:pt x="258" y="73"/>
                  <a:pt x="258" y="73"/>
                </a:cubicBezTo>
                <a:cubicBezTo>
                  <a:pt x="249" y="73"/>
                  <a:pt x="249" y="73"/>
                  <a:pt x="249" y="73"/>
                </a:cubicBezTo>
                <a:cubicBezTo>
                  <a:pt x="249" y="84"/>
                  <a:pt x="249" y="84"/>
                  <a:pt x="249" y="84"/>
                </a:cubicBezTo>
                <a:cubicBezTo>
                  <a:pt x="243" y="84"/>
                  <a:pt x="243" y="84"/>
                  <a:pt x="243" y="84"/>
                </a:cubicBezTo>
                <a:cubicBezTo>
                  <a:pt x="243" y="100"/>
                  <a:pt x="243" y="100"/>
                  <a:pt x="243" y="100"/>
                </a:cubicBezTo>
                <a:cubicBezTo>
                  <a:pt x="224" y="100"/>
                  <a:pt x="224" y="100"/>
                  <a:pt x="224" y="100"/>
                </a:cubicBezTo>
                <a:cubicBezTo>
                  <a:pt x="224" y="131"/>
                  <a:pt x="224" y="131"/>
                  <a:pt x="224" y="131"/>
                </a:cubicBezTo>
                <a:cubicBezTo>
                  <a:pt x="215" y="131"/>
                  <a:pt x="215" y="131"/>
                  <a:pt x="215" y="131"/>
                </a:cubicBezTo>
                <a:cubicBezTo>
                  <a:pt x="215" y="117"/>
                  <a:pt x="215" y="117"/>
                  <a:pt x="215" y="117"/>
                </a:cubicBezTo>
                <a:cubicBezTo>
                  <a:pt x="210" y="117"/>
                  <a:pt x="210" y="117"/>
                  <a:pt x="210" y="117"/>
                </a:cubicBezTo>
                <a:cubicBezTo>
                  <a:pt x="210" y="105"/>
                  <a:pt x="210" y="105"/>
                  <a:pt x="210" y="105"/>
                </a:cubicBezTo>
                <a:cubicBezTo>
                  <a:pt x="194" y="105"/>
                  <a:pt x="194" y="105"/>
                  <a:pt x="194" y="105"/>
                </a:cubicBezTo>
                <a:cubicBezTo>
                  <a:pt x="194" y="146"/>
                  <a:pt x="194" y="146"/>
                  <a:pt x="194" y="146"/>
                </a:cubicBezTo>
                <a:cubicBezTo>
                  <a:pt x="191" y="146"/>
                  <a:pt x="191" y="146"/>
                  <a:pt x="191" y="146"/>
                </a:cubicBezTo>
                <a:cubicBezTo>
                  <a:pt x="191" y="115"/>
                  <a:pt x="191" y="115"/>
                  <a:pt x="191" y="115"/>
                </a:cubicBezTo>
                <a:cubicBezTo>
                  <a:pt x="164" y="115"/>
                  <a:pt x="164" y="115"/>
                  <a:pt x="164" y="115"/>
                </a:cubicBezTo>
                <a:cubicBezTo>
                  <a:pt x="164" y="164"/>
                  <a:pt x="164" y="164"/>
                  <a:pt x="164" y="164"/>
                </a:cubicBezTo>
                <a:cubicBezTo>
                  <a:pt x="164" y="167"/>
                  <a:pt x="164" y="167"/>
                  <a:pt x="164" y="167"/>
                </a:cubicBezTo>
                <a:cubicBezTo>
                  <a:pt x="162" y="167"/>
                  <a:pt x="162" y="167"/>
                  <a:pt x="162" y="167"/>
                </a:cubicBezTo>
                <a:cubicBezTo>
                  <a:pt x="162" y="146"/>
                  <a:pt x="162" y="146"/>
                  <a:pt x="162" y="146"/>
                </a:cubicBezTo>
                <a:cubicBezTo>
                  <a:pt x="156" y="146"/>
                  <a:pt x="156" y="146"/>
                  <a:pt x="156" y="146"/>
                </a:cubicBezTo>
                <a:cubicBezTo>
                  <a:pt x="156" y="152"/>
                  <a:pt x="156" y="152"/>
                  <a:pt x="156" y="152"/>
                </a:cubicBezTo>
                <a:cubicBezTo>
                  <a:pt x="141" y="152"/>
                  <a:pt x="141" y="152"/>
                  <a:pt x="141" y="152"/>
                </a:cubicBezTo>
                <a:cubicBezTo>
                  <a:pt x="141" y="196"/>
                  <a:pt x="141" y="196"/>
                  <a:pt x="141" y="196"/>
                </a:cubicBezTo>
                <a:cubicBezTo>
                  <a:pt x="137" y="196"/>
                  <a:pt x="137" y="196"/>
                  <a:pt x="137" y="196"/>
                </a:cubicBezTo>
                <a:cubicBezTo>
                  <a:pt x="137" y="148"/>
                  <a:pt x="137" y="148"/>
                  <a:pt x="137" y="148"/>
                </a:cubicBezTo>
                <a:cubicBezTo>
                  <a:pt x="133" y="148"/>
                  <a:pt x="133" y="148"/>
                  <a:pt x="133" y="148"/>
                </a:cubicBezTo>
                <a:cubicBezTo>
                  <a:pt x="133" y="143"/>
                  <a:pt x="133" y="143"/>
                  <a:pt x="133" y="143"/>
                </a:cubicBezTo>
                <a:cubicBezTo>
                  <a:pt x="127" y="143"/>
                  <a:pt x="127" y="143"/>
                  <a:pt x="127" y="143"/>
                </a:cubicBezTo>
                <a:cubicBezTo>
                  <a:pt x="127" y="148"/>
                  <a:pt x="127" y="148"/>
                  <a:pt x="127" y="148"/>
                </a:cubicBezTo>
                <a:cubicBezTo>
                  <a:pt x="122" y="148"/>
                  <a:pt x="122" y="148"/>
                  <a:pt x="122" y="148"/>
                </a:cubicBezTo>
                <a:cubicBezTo>
                  <a:pt x="122" y="153"/>
                  <a:pt x="122" y="153"/>
                  <a:pt x="122" y="153"/>
                </a:cubicBezTo>
                <a:cubicBezTo>
                  <a:pt x="110" y="153"/>
                  <a:pt x="110" y="153"/>
                  <a:pt x="110" y="153"/>
                </a:cubicBezTo>
                <a:cubicBezTo>
                  <a:pt x="110" y="146"/>
                  <a:pt x="110" y="146"/>
                  <a:pt x="110" y="146"/>
                </a:cubicBezTo>
                <a:cubicBezTo>
                  <a:pt x="107" y="146"/>
                  <a:pt x="107" y="146"/>
                  <a:pt x="107" y="146"/>
                </a:cubicBezTo>
                <a:cubicBezTo>
                  <a:pt x="107" y="148"/>
                  <a:pt x="107" y="148"/>
                  <a:pt x="107" y="148"/>
                </a:cubicBezTo>
                <a:cubicBezTo>
                  <a:pt x="101" y="148"/>
                  <a:pt x="101" y="148"/>
                  <a:pt x="101" y="148"/>
                </a:cubicBezTo>
                <a:cubicBezTo>
                  <a:pt x="101" y="153"/>
                  <a:pt x="101" y="153"/>
                  <a:pt x="101" y="153"/>
                </a:cubicBezTo>
                <a:cubicBezTo>
                  <a:pt x="99" y="153"/>
                  <a:pt x="99" y="153"/>
                  <a:pt x="99" y="153"/>
                </a:cubicBezTo>
                <a:cubicBezTo>
                  <a:pt x="99" y="167"/>
                  <a:pt x="99" y="167"/>
                  <a:pt x="99" y="167"/>
                </a:cubicBezTo>
                <a:cubicBezTo>
                  <a:pt x="88" y="167"/>
                  <a:pt x="88" y="167"/>
                  <a:pt x="88" y="167"/>
                </a:cubicBezTo>
                <a:cubicBezTo>
                  <a:pt x="88" y="153"/>
                  <a:pt x="88" y="153"/>
                  <a:pt x="88" y="153"/>
                </a:cubicBezTo>
                <a:cubicBezTo>
                  <a:pt x="83" y="153"/>
                  <a:pt x="83" y="153"/>
                  <a:pt x="83" y="153"/>
                </a:cubicBezTo>
                <a:cubicBezTo>
                  <a:pt x="83" y="151"/>
                  <a:pt x="83" y="151"/>
                  <a:pt x="83" y="151"/>
                </a:cubicBezTo>
                <a:cubicBezTo>
                  <a:pt x="77" y="151"/>
                  <a:pt x="77" y="151"/>
                  <a:pt x="77" y="151"/>
                </a:cubicBezTo>
                <a:cubicBezTo>
                  <a:pt x="77" y="155"/>
                  <a:pt x="77" y="155"/>
                  <a:pt x="77" y="155"/>
                </a:cubicBezTo>
                <a:cubicBezTo>
                  <a:pt x="72" y="155"/>
                  <a:pt x="72" y="155"/>
                  <a:pt x="72" y="155"/>
                </a:cubicBezTo>
                <a:cubicBezTo>
                  <a:pt x="72" y="157"/>
                  <a:pt x="72" y="157"/>
                  <a:pt x="72" y="157"/>
                </a:cubicBezTo>
                <a:cubicBezTo>
                  <a:pt x="68" y="157"/>
                  <a:pt x="68" y="157"/>
                  <a:pt x="68" y="157"/>
                </a:cubicBezTo>
                <a:cubicBezTo>
                  <a:pt x="68" y="179"/>
                  <a:pt x="68" y="179"/>
                  <a:pt x="68" y="179"/>
                </a:cubicBezTo>
                <a:cubicBezTo>
                  <a:pt x="53" y="179"/>
                  <a:pt x="53" y="179"/>
                  <a:pt x="53" y="179"/>
                </a:cubicBezTo>
                <a:cubicBezTo>
                  <a:pt x="53" y="192"/>
                  <a:pt x="53" y="192"/>
                  <a:pt x="53" y="192"/>
                </a:cubicBezTo>
                <a:cubicBezTo>
                  <a:pt x="46" y="192"/>
                  <a:pt x="46" y="192"/>
                  <a:pt x="46" y="192"/>
                </a:cubicBezTo>
                <a:cubicBezTo>
                  <a:pt x="46" y="194"/>
                  <a:pt x="46" y="194"/>
                  <a:pt x="46" y="194"/>
                </a:cubicBezTo>
                <a:cubicBezTo>
                  <a:pt x="39" y="194"/>
                  <a:pt x="39" y="194"/>
                  <a:pt x="39" y="194"/>
                </a:cubicBezTo>
                <a:cubicBezTo>
                  <a:pt x="39" y="184"/>
                  <a:pt x="39" y="184"/>
                  <a:pt x="39" y="184"/>
                </a:cubicBezTo>
                <a:cubicBezTo>
                  <a:pt x="23" y="184"/>
                  <a:pt x="23" y="184"/>
                  <a:pt x="23" y="184"/>
                </a:cubicBezTo>
                <a:cubicBezTo>
                  <a:pt x="23" y="192"/>
                  <a:pt x="23" y="192"/>
                  <a:pt x="23" y="192"/>
                </a:cubicBezTo>
                <a:cubicBezTo>
                  <a:pt x="12" y="192"/>
                  <a:pt x="12" y="192"/>
                  <a:pt x="12" y="192"/>
                </a:cubicBezTo>
                <a:cubicBezTo>
                  <a:pt x="12" y="198"/>
                  <a:pt x="12" y="198"/>
                  <a:pt x="12" y="198"/>
                </a:cubicBezTo>
                <a:cubicBezTo>
                  <a:pt x="0" y="198"/>
                  <a:pt x="0" y="198"/>
                  <a:pt x="0" y="198"/>
                </a:cubicBezTo>
                <a:cubicBezTo>
                  <a:pt x="0" y="221"/>
                  <a:pt x="0" y="221"/>
                  <a:pt x="0" y="221"/>
                </a:cubicBezTo>
                <a:cubicBezTo>
                  <a:pt x="139" y="221"/>
                  <a:pt x="139" y="221"/>
                  <a:pt x="139" y="221"/>
                </a:cubicBezTo>
                <a:cubicBezTo>
                  <a:pt x="191" y="221"/>
                  <a:pt x="191" y="221"/>
                  <a:pt x="191" y="221"/>
                </a:cubicBezTo>
                <a:cubicBezTo>
                  <a:pt x="194" y="221"/>
                  <a:pt x="194" y="221"/>
                  <a:pt x="194" y="221"/>
                </a:cubicBezTo>
                <a:cubicBezTo>
                  <a:pt x="194" y="221"/>
                  <a:pt x="194" y="221"/>
                  <a:pt x="194" y="221"/>
                </a:cubicBezTo>
                <a:cubicBezTo>
                  <a:pt x="544" y="221"/>
                  <a:pt x="544" y="221"/>
                  <a:pt x="544" y="221"/>
                </a:cubicBezTo>
                <a:cubicBezTo>
                  <a:pt x="544" y="115"/>
                  <a:pt x="544" y="115"/>
                  <a:pt x="544" y="115"/>
                </a:cubicBezTo>
                <a:lnTo>
                  <a:pt x="527" y="115"/>
                </a:lnTo>
                <a:close/>
                <a:moveTo>
                  <a:pt x="461" y="125"/>
                </a:moveTo>
                <a:cubicBezTo>
                  <a:pt x="460" y="125"/>
                  <a:pt x="460" y="125"/>
                  <a:pt x="460" y="125"/>
                </a:cubicBezTo>
                <a:cubicBezTo>
                  <a:pt x="460" y="36"/>
                  <a:pt x="460" y="36"/>
                  <a:pt x="460" y="36"/>
                </a:cubicBezTo>
                <a:cubicBezTo>
                  <a:pt x="461" y="36"/>
                  <a:pt x="461" y="36"/>
                  <a:pt x="461" y="36"/>
                </a:cubicBezTo>
                <a:lnTo>
                  <a:pt x="461" y="125"/>
                </a:lnTo>
                <a:close/>
                <a:moveTo>
                  <a:pt x="464" y="125"/>
                </a:moveTo>
                <a:cubicBezTo>
                  <a:pt x="463" y="125"/>
                  <a:pt x="463" y="125"/>
                  <a:pt x="463" y="125"/>
                </a:cubicBezTo>
                <a:cubicBezTo>
                  <a:pt x="463" y="36"/>
                  <a:pt x="463" y="36"/>
                  <a:pt x="463" y="36"/>
                </a:cubicBezTo>
                <a:cubicBezTo>
                  <a:pt x="464" y="36"/>
                  <a:pt x="464" y="36"/>
                  <a:pt x="464" y="36"/>
                </a:cubicBezTo>
                <a:lnTo>
                  <a:pt x="464" y="125"/>
                </a:lnTo>
                <a:close/>
                <a:moveTo>
                  <a:pt x="466" y="125"/>
                </a:moveTo>
                <a:cubicBezTo>
                  <a:pt x="465" y="125"/>
                  <a:pt x="465" y="125"/>
                  <a:pt x="465" y="125"/>
                </a:cubicBezTo>
                <a:cubicBezTo>
                  <a:pt x="465" y="36"/>
                  <a:pt x="465" y="36"/>
                  <a:pt x="465" y="36"/>
                </a:cubicBezTo>
                <a:cubicBezTo>
                  <a:pt x="466" y="36"/>
                  <a:pt x="466" y="36"/>
                  <a:pt x="466" y="36"/>
                </a:cubicBezTo>
                <a:lnTo>
                  <a:pt x="466" y="125"/>
                </a:lnTo>
                <a:close/>
                <a:moveTo>
                  <a:pt x="469" y="109"/>
                </a:moveTo>
                <a:cubicBezTo>
                  <a:pt x="468" y="109"/>
                  <a:pt x="468" y="109"/>
                  <a:pt x="468" y="109"/>
                </a:cubicBezTo>
                <a:cubicBezTo>
                  <a:pt x="468" y="36"/>
                  <a:pt x="468" y="36"/>
                  <a:pt x="468" y="36"/>
                </a:cubicBezTo>
                <a:cubicBezTo>
                  <a:pt x="469" y="36"/>
                  <a:pt x="469" y="36"/>
                  <a:pt x="469" y="36"/>
                </a:cubicBezTo>
                <a:lnTo>
                  <a:pt x="469" y="109"/>
                </a:lnTo>
                <a:close/>
                <a:moveTo>
                  <a:pt x="471" y="109"/>
                </a:moveTo>
                <a:cubicBezTo>
                  <a:pt x="470" y="109"/>
                  <a:pt x="470" y="109"/>
                  <a:pt x="470" y="109"/>
                </a:cubicBezTo>
                <a:cubicBezTo>
                  <a:pt x="470" y="36"/>
                  <a:pt x="470" y="36"/>
                  <a:pt x="470" y="36"/>
                </a:cubicBezTo>
                <a:cubicBezTo>
                  <a:pt x="471" y="36"/>
                  <a:pt x="471" y="36"/>
                  <a:pt x="471" y="36"/>
                </a:cubicBezTo>
                <a:lnTo>
                  <a:pt x="471" y="109"/>
                </a:lnTo>
                <a:close/>
                <a:moveTo>
                  <a:pt x="474" y="109"/>
                </a:moveTo>
                <a:cubicBezTo>
                  <a:pt x="473" y="109"/>
                  <a:pt x="473" y="109"/>
                  <a:pt x="473" y="109"/>
                </a:cubicBezTo>
                <a:cubicBezTo>
                  <a:pt x="473" y="36"/>
                  <a:pt x="473" y="36"/>
                  <a:pt x="473" y="36"/>
                </a:cubicBezTo>
                <a:cubicBezTo>
                  <a:pt x="474" y="36"/>
                  <a:pt x="474" y="36"/>
                  <a:pt x="474" y="36"/>
                </a:cubicBezTo>
                <a:lnTo>
                  <a:pt x="474" y="109"/>
                </a:lnTo>
                <a:close/>
              </a:path>
            </a:pathLst>
          </a:custGeom>
          <a:solidFill>
            <a:srgbClr val="F5F2FC"/>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noEditPoints="1"/>
          </p:cNvSpPr>
          <p:nvPr userDrawn="1"/>
        </p:nvSpPr>
        <p:spPr bwMode="auto">
          <a:xfrm>
            <a:off x="400588" y="3542928"/>
            <a:ext cx="2125662" cy="1866900"/>
          </a:xfrm>
          <a:custGeom>
            <a:avLst/>
            <a:gdLst>
              <a:gd name="T0" fmla="*/ 586 w 610"/>
              <a:gd name="T1" fmla="*/ 292 h 492"/>
              <a:gd name="T2" fmla="*/ 346 w 610"/>
              <a:gd name="T3" fmla="*/ 176 h 492"/>
              <a:gd name="T4" fmla="*/ 306 w 610"/>
              <a:gd name="T5" fmla="*/ 18 h 492"/>
              <a:gd name="T6" fmla="*/ 267 w 610"/>
              <a:gd name="T7" fmla="*/ 110 h 492"/>
              <a:gd name="T8" fmla="*/ 106 w 610"/>
              <a:gd name="T9" fmla="*/ 279 h 492"/>
              <a:gd name="T10" fmla="*/ 18 w 610"/>
              <a:gd name="T11" fmla="*/ 291 h 492"/>
              <a:gd name="T12" fmla="*/ 86 w 610"/>
              <a:gd name="T13" fmla="*/ 492 h 492"/>
              <a:gd name="T14" fmla="*/ 24 w 610"/>
              <a:gd name="T15" fmla="*/ 330 h 492"/>
              <a:gd name="T16" fmla="*/ 17 w 610"/>
              <a:gd name="T17" fmla="*/ 411 h 492"/>
              <a:gd name="T18" fmla="*/ 73 w 610"/>
              <a:gd name="T19" fmla="*/ 315 h 492"/>
              <a:gd name="T20" fmla="*/ 80 w 610"/>
              <a:gd name="T21" fmla="*/ 424 h 492"/>
              <a:gd name="T22" fmla="*/ 74 w 610"/>
              <a:gd name="T23" fmla="*/ 362 h 492"/>
              <a:gd name="T24" fmla="*/ 46 w 610"/>
              <a:gd name="T25" fmla="*/ 445 h 492"/>
              <a:gd name="T26" fmla="*/ 58 w 610"/>
              <a:gd name="T27" fmla="*/ 482 h 492"/>
              <a:gd name="T28" fmla="*/ 82 w 610"/>
              <a:gd name="T29" fmla="*/ 315 h 492"/>
              <a:gd name="T30" fmla="*/ 92 w 610"/>
              <a:gd name="T31" fmla="*/ 428 h 492"/>
              <a:gd name="T32" fmla="*/ 92 w 610"/>
              <a:gd name="T33" fmla="*/ 351 h 492"/>
              <a:gd name="T34" fmla="*/ 125 w 610"/>
              <a:gd name="T35" fmla="*/ 340 h 492"/>
              <a:gd name="T36" fmla="*/ 128 w 610"/>
              <a:gd name="T37" fmla="*/ 420 h 492"/>
              <a:gd name="T38" fmla="*/ 171 w 610"/>
              <a:gd name="T39" fmla="*/ 467 h 492"/>
              <a:gd name="T40" fmla="*/ 172 w 610"/>
              <a:gd name="T41" fmla="*/ 390 h 492"/>
              <a:gd name="T42" fmla="*/ 185 w 610"/>
              <a:gd name="T43" fmla="*/ 435 h 492"/>
              <a:gd name="T44" fmla="*/ 249 w 610"/>
              <a:gd name="T45" fmla="*/ 355 h 492"/>
              <a:gd name="T46" fmla="*/ 238 w 610"/>
              <a:gd name="T47" fmla="*/ 435 h 492"/>
              <a:gd name="T48" fmla="*/ 220 w 610"/>
              <a:gd name="T49" fmla="*/ 411 h 492"/>
              <a:gd name="T50" fmla="*/ 231 w 610"/>
              <a:gd name="T51" fmla="*/ 467 h 492"/>
              <a:gd name="T52" fmla="*/ 248 w 610"/>
              <a:gd name="T53" fmla="*/ 489 h 492"/>
              <a:gd name="T54" fmla="*/ 321 w 610"/>
              <a:gd name="T55" fmla="*/ 137 h 492"/>
              <a:gd name="T56" fmla="*/ 315 w 610"/>
              <a:gd name="T57" fmla="*/ 393 h 492"/>
              <a:gd name="T58" fmla="*/ 320 w 610"/>
              <a:gd name="T59" fmla="*/ 344 h 492"/>
              <a:gd name="T60" fmla="*/ 315 w 610"/>
              <a:gd name="T61" fmla="*/ 248 h 492"/>
              <a:gd name="T62" fmla="*/ 302 w 610"/>
              <a:gd name="T63" fmla="*/ 137 h 492"/>
              <a:gd name="T64" fmla="*/ 316 w 610"/>
              <a:gd name="T65" fmla="*/ 194 h 492"/>
              <a:gd name="T66" fmla="*/ 294 w 610"/>
              <a:gd name="T67" fmla="*/ 194 h 492"/>
              <a:gd name="T68" fmla="*/ 302 w 610"/>
              <a:gd name="T69" fmla="*/ 351 h 492"/>
              <a:gd name="T70" fmla="*/ 308 w 610"/>
              <a:gd name="T71" fmla="*/ 297 h 492"/>
              <a:gd name="T72" fmla="*/ 309 w 610"/>
              <a:gd name="T73" fmla="*/ 424 h 492"/>
              <a:gd name="T74" fmla="*/ 295 w 610"/>
              <a:gd name="T75" fmla="*/ 393 h 492"/>
              <a:gd name="T76" fmla="*/ 295 w 610"/>
              <a:gd name="T77" fmla="*/ 276 h 492"/>
              <a:gd name="T78" fmla="*/ 293 w 610"/>
              <a:gd name="T79" fmla="*/ 197 h 492"/>
              <a:gd name="T80" fmla="*/ 295 w 610"/>
              <a:gd name="T81" fmla="*/ 156 h 492"/>
              <a:gd name="T82" fmla="*/ 300 w 610"/>
              <a:gd name="T83" fmla="*/ 471 h 492"/>
              <a:gd name="T84" fmla="*/ 318 w 610"/>
              <a:gd name="T85" fmla="*/ 471 h 492"/>
              <a:gd name="T86" fmla="*/ 392 w 610"/>
              <a:gd name="T87" fmla="*/ 355 h 492"/>
              <a:gd name="T88" fmla="*/ 371 w 610"/>
              <a:gd name="T89" fmla="*/ 411 h 492"/>
              <a:gd name="T90" fmla="*/ 352 w 610"/>
              <a:gd name="T91" fmla="*/ 389 h 492"/>
              <a:gd name="T92" fmla="*/ 369 w 610"/>
              <a:gd name="T93" fmla="*/ 489 h 492"/>
              <a:gd name="T94" fmla="*/ 387 w 610"/>
              <a:gd name="T95" fmla="*/ 489 h 492"/>
              <a:gd name="T96" fmla="*/ 425 w 610"/>
              <a:gd name="T97" fmla="*/ 481 h 492"/>
              <a:gd name="T98" fmla="*/ 426 w 610"/>
              <a:gd name="T99" fmla="*/ 411 h 492"/>
              <a:gd name="T100" fmla="*/ 448 w 610"/>
              <a:gd name="T101" fmla="*/ 435 h 492"/>
              <a:gd name="T102" fmla="*/ 485 w 610"/>
              <a:gd name="T103" fmla="*/ 340 h 492"/>
              <a:gd name="T104" fmla="*/ 478 w 610"/>
              <a:gd name="T105" fmla="*/ 411 h 492"/>
              <a:gd name="T106" fmla="*/ 564 w 610"/>
              <a:gd name="T107" fmla="*/ 369 h 492"/>
              <a:gd name="T108" fmla="*/ 564 w 610"/>
              <a:gd name="T109" fmla="*/ 430 h 492"/>
              <a:gd name="T110" fmla="*/ 528 w 610"/>
              <a:gd name="T111" fmla="*/ 320 h 492"/>
              <a:gd name="T112" fmla="*/ 541 w 610"/>
              <a:gd name="T113" fmla="*/ 430 h 492"/>
              <a:gd name="T114" fmla="*/ 518 w 610"/>
              <a:gd name="T115" fmla="*/ 369 h 492"/>
              <a:gd name="T116" fmla="*/ 507 w 610"/>
              <a:gd name="T117" fmla="*/ 413 h 492"/>
              <a:gd name="T118" fmla="*/ 528 w 610"/>
              <a:gd name="T119" fmla="*/ 325 h 492"/>
              <a:gd name="T120" fmla="*/ 543 w 610"/>
              <a:gd name="T121" fmla="*/ 313 h 492"/>
              <a:gd name="T122" fmla="*/ 589 w 610"/>
              <a:gd name="T123" fmla="*/ 382 h 492"/>
              <a:gd name="T124" fmla="*/ 585 w 610"/>
              <a:gd name="T125" fmla="*/ 44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 h="492">
                <a:moveTo>
                  <a:pt x="606" y="449"/>
                </a:moveTo>
                <a:cubicBezTo>
                  <a:pt x="607" y="449"/>
                  <a:pt x="607" y="449"/>
                  <a:pt x="607" y="449"/>
                </a:cubicBezTo>
                <a:cubicBezTo>
                  <a:pt x="607" y="446"/>
                  <a:pt x="607" y="446"/>
                  <a:pt x="607" y="446"/>
                </a:cubicBezTo>
                <a:cubicBezTo>
                  <a:pt x="605" y="444"/>
                  <a:pt x="605" y="444"/>
                  <a:pt x="605" y="444"/>
                </a:cubicBezTo>
                <a:cubicBezTo>
                  <a:pt x="605" y="395"/>
                  <a:pt x="605" y="395"/>
                  <a:pt x="605" y="395"/>
                </a:cubicBezTo>
                <a:cubicBezTo>
                  <a:pt x="605" y="378"/>
                  <a:pt x="605" y="378"/>
                  <a:pt x="605" y="378"/>
                </a:cubicBezTo>
                <a:cubicBezTo>
                  <a:pt x="607" y="373"/>
                  <a:pt x="607" y="373"/>
                  <a:pt x="607" y="373"/>
                </a:cubicBezTo>
                <a:cubicBezTo>
                  <a:pt x="607" y="325"/>
                  <a:pt x="607" y="325"/>
                  <a:pt x="607" y="325"/>
                </a:cubicBezTo>
                <a:cubicBezTo>
                  <a:pt x="607" y="325"/>
                  <a:pt x="610" y="323"/>
                  <a:pt x="610" y="320"/>
                </a:cubicBezTo>
                <a:cubicBezTo>
                  <a:pt x="596" y="298"/>
                  <a:pt x="596" y="298"/>
                  <a:pt x="596" y="298"/>
                </a:cubicBezTo>
                <a:cubicBezTo>
                  <a:pt x="592" y="292"/>
                  <a:pt x="592" y="292"/>
                  <a:pt x="592" y="292"/>
                </a:cubicBezTo>
                <a:cubicBezTo>
                  <a:pt x="592" y="291"/>
                  <a:pt x="592" y="291"/>
                  <a:pt x="592" y="291"/>
                </a:cubicBezTo>
                <a:cubicBezTo>
                  <a:pt x="592" y="291"/>
                  <a:pt x="592" y="291"/>
                  <a:pt x="592" y="291"/>
                </a:cubicBezTo>
                <a:cubicBezTo>
                  <a:pt x="592" y="291"/>
                  <a:pt x="592" y="291"/>
                  <a:pt x="592" y="291"/>
                </a:cubicBezTo>
                <a:cubicBezTo>
                  <a:pt x="589" y="286"/>
                  <a:pt x="589" y="286"/>
                  <a:pt x="589" y="286"/>
                </a:cubicBezTo>
                <a:cubicBezTo>
                  <a:pt x="589" y="286"/>
                  <a:pt x="589" y="286"/>
                  <a:pt x="589" y="286"/>
                </a:cubicBezTo>
                <a:cubicBezTo>
                  <a:pt x="586" y="291"/>
                  <a:pt x="586" y="291"/>
                  <a:pt x="586" y="291"/>
                </a:cubicBezTo>
                <a:cubicBezTo>
                  <a:pt x="586" y="291"/>
                  <a:pt x="586" y="291"/>
                  <a:pt x="586" y="291"/>
                </a:cubicBezTo>
                <a:cubicBezTo>
                  <a:pt x="586" y="292"/>
                  <a:pt x="586" y="292"/>
                  <a:pt x="586" y="292"/>
                </a:cubicBezTo>
                <a:cubicBezTo>
                  <a:pt x="586" y="292"/>
                  <a:pt x="586" y="292"/>
                  <a:pt x="586" y="292"/>
                </a:cubicBezTo>
                <a:cubicBezTo>
                  <a:pt x="580" y="301"/>
                  <a:pt x="580" y="301"/>
                  <a:pt x="580" y="301"/>
                </a:cubicBezTo>
                <a:cubicBezTo>
                  <a:pt x="580" y="302"/>
                  <a:pt x="580" y="302"/>
                  <a:pt x="580" y="302"/>
                </a:cubicBezTo>
                <a:cubicBezTo>
                  <a:pt x="580" y="302"/>
                  <a:pt x="580" y="302"/>
                  <a:pt x="580" y="302"/>
                </a:cubicBezTo>
                <a:cubicBezTo>
                  <a:pt x="538" y="229"/>
                  <a:pt x="538" y="229"/>
                  <a:pt x="538" y="229"/>
                </a:cubicBezTo>
                <a:cubicBezTo>
                  <a:pt x="537" y="228"/>
                  <a:pt x="537" y="228"/>
                  <a:pt x="537" y="228"/>
                </a:cubicBezTo>
                <a:cubicBezTo>
                  <a:pt x="538" y="228"/>
                  <a:pt x="538" y="228"/>
                  <a:pt x="538" y="228"/>
                </a:cubicBezTo>
                <a:cubicBezTo>
                  <a:pt x="536" y="225"/>
                  <a:pt x="536" y="225"/>
                  <a:pt x="536" y="225"/>
                </a:cubicBezTo>
                <a:cubicBezTo>
                  <a:pt x="535" y="225"/>
                  <a:pt x="535" y="225"/>
                  <a:pt x="535" y="225"/>
                </a:cubicBezTo>
                <a:cubicBezTo>
                  <a:pt x="533" y="228"/>
                  <a:pt x="533" y="228"/>
                  <a:pt x="533" y="228"/>
                </a:cubicBezTo>
                <a:cubicBezTo>
                  <a:pt x="533" y="228"/>
                  <a:pt x="533" y="228"/>
                  <a:pt x="533" y="228"/>
                </a:cubicBezTo>
                <a:cubicBezTo>
                  <a:pt x="504" y="279"/>
                  <a:pt x="504" y="279"/>
                  <a:pt x="504" y="279"/>
                </a:cubicBezTo>
                <a:cubicBezTo>
                  <a:pt x="449" y="279"/>
                  <a:pt x="449" y="279"/>
                  <a:pt x="449" y="279"/>
                </a:cubicBezTo>
                <a:cubicBezTo>
                  <a:pt x="346" y="279"/>
                  <a:pt x="346" y="279"/>
                  <a:pt x="346" y="279"/>
                </a:cubicBezTo>
                <a:cubicBezTo>
                  <a:pt x="346" y="219"/>
                  <a:pt x="346" y="219"/>
                  <a:pt x="346" y="219"/>
                </a:cubicBezTo>
                <a:cubicBezTo>
                  <a:pt x="346" y="219"/>
                  <a:pt x="346" y="219"/>
                  <a:pt x="346" y="219"/>
                </a:cubicBezTo>
                <a:cubicBezTo>
                  <a:pt x="346" y="213"/>
                  <a:pt x="346" y="213"/>
                  <a:pt x="346" y="213"/>
                </a:cubicBezTo>
                <a:cubicBezTo>
                  <a:pt x="346" y="213"/>
                  <a:pt x="346" y="213"/>
                  <a:pt x="346" y="213"/>
                </a:cubicBezTo>
                <a:cubicBezTo>
                  <a:pt x="346" y="176"/>
                  <a:pt x="346" y="176"/>
                  <a:pt x="346" y="176"/>
                </a:cubicBezTo>
                <a:cubicBezTo>
                  <a:pt x="346" y="176"/>
                  <a:pt x="346" y="176"/>
                  <a:pt x="346" y="176"/>
                </a:cubicBezTo>
                <a:cubicBezTo>
                  <a:pt x="346" y="172"/>
                  <a:pt x="346" y="172"/>
                  <a:pt x="346" y="172"/>
                </a:cubicBezTo>
                <a:cubicBezTo>
                  <a:pt x="346" y="171"/>
                  <a:pt x="346" y="171"/>
                  <a:pt x="346" y="171"/>
                </a:cubicBezTo>
                <a:cubicBezTo>
                  <a:pt x="346" y="158"/>
                  <a:pt x="346" y="158"/>
                  <a:pt x="346" y="158"/>
                </a:cubicBezTo>
                <a:cubicBezTo>
                  <a:pt x="345" y="156"/>
                  <a:pt x="345" y="156"/>
                  <a:pt x="345" y="156"/>
                </a:cubicBezTo>
                <a:cubicBezTo>
                  <a:pt x="343" y="156"/>
                  <a:pt x="343" y="156"/>
                  <a:pt x="343" y="156"/>
                </a:cubicBezTo>
                <a:cubicBezTo>
                  <a:pt x="342" y="156"/>
                  <a:pt x="342" y="156"/>
                  <a:pt x="342" y="156"/>
                </a:cubicBezTo>
                <a:cubicBezTo>
                  <a:pt x="342" y="153"/>
                  <a:pt x="342" y="153"/>
                  <a:pt x="342" y="153"/>
                </a:cubicBezTo>
                <a:cubicBezTo>
                  <a:pt x="342" y="120"/>
                  <a:pt x="342" y="120"/>
                  <a:pt x="342" y="120"/>
                </a:cubicBezTo>
                <a:cubicBezTo>
                  <a:pt x="343" y="118"/>
                  <a:pt x="343" y="118"/>
                  <a:pt x="343" y="118"/>
                </a:cubicBezTo>
                <a:cubicBezTo>
                  <a:pt x="343" y="110"/>
                  <a:pt x="343" y="110"/>
                  <a:pt x="343" y="110"/>
                </a:cubicBezTo>
                <a:cubicBezTo>
                  <a:pt x="338" y="96"/>
                  <a:pt x="338" y="96"/>
                  <a:pt x="338" y="96"/>
                </a:cubicBezTo>
                <a:cubicBezTo>
                  <a:pt x="334" y="96"/>
                  <a:pt x="334" y="96"/>
                  <a:pt x="334" y="96"/>
                </a:cubicBezTo>
                <a:cubicBezTo>
                  <a:pt x="332" y="103"/>
                  <a:pt x="332" y="103"/>
                  <a:pt x="332" y="103"/>
                </a:cubicBezTo>
                <a:cubicBezTo>
                  <a:pt x="328" y="95"/>
                  <a:pt x="328" y="95"/>
                  <a:pt x="328" y="95"/>
                </a:cubicBezTo>
                <a:cubicBezTo>
                  <a:pt x="316" y="69"/>
                  <a:pt x="316" y="69"/>
                  <a:pt x="316" y="69"/>
                </a:cubicBezTo>
                <a:cubicBezTo>
                  <a:pt x="306" y="48"/>
                  <a:pt x="306" y="48"/>
                  <a:pt x="306" y="48"/>
                </a:cubicBezTo>
                <a:cubicBezTo>
                  <a:pt x="306" y="48"/>
                  <a:pt x="306" y="48"/>
                  <a:pt x="306" y="48"/>
                </a:cubicBezTo>
                <a:cubicBezTo>
                  <a:pt x="306" y="18"/>
                  <a:pt x="306" y="18"/>
                  <a:pt x="306" y="18"/>
                </a:cubicBezTo>
                <a:cubicBezTo>
                  <a:pt x="306" y="18"/>
                  <a:pt x="307" y="18"/>
                  <a:pt x="308" y="19"/>
                </a:cubicBezTo>
                <a:cubicBezTo>
                  <a:pt x="310" y="22"/>
                  <a:pt x="318" y="20"/>
                  <a:pt x="321" y="21"/>
                </a:cubicBezTo>
                <a:cubicBezTo>
                  <a:pt x="325" y="22"/>
                  <a:pt x="326" y="25"/>
                  <a:pt x="326" y="23"/>
                </a:cubicBezTo>
                <a:cubicBezTo>
                  <a:pt x="326" y="21"/>
                  <a:pt x="326" y="15"/>
                  <a:pt x="324" y="13"/>
                </a:cubicBezTo>
                <a:cubicBezTo>
                  <a:pt x="321" y="10"/>
                  <a:pt x="313" y="12"/>
                  <a:pt x="311" y="10"/>
                </a:cubicBezTo>
                <a:cubicBezTo>
                  <a:pt x="309" y="9"/>
                  <a:pt x="306" y="8"/>
                  <a:pt x="305" y="7"/>
                </a:cubicBezTo>
                <a:cubicBezTo>
                  <a:pt x="305" y="1"/>
                  <a:pt x="305" y="1"/>
                  <a:pt x="305" y="1"/>
                </a:cubicBezTo>
                <a:cubicBezTo>
                  <a:pt x="305" y="1"/>
                  <a:pt x="305" y="0"/>
                  <a:pt x="305" y="0"/>
                </a:cubicBezTo>
                <a:cubicBezTo>
                  <a:pt x="305" y="0"/>
                  <a:pt x="304" y="1"/>
                  <a:pt x="304" y="1"/>
                </a:cubicBezTo>
                <a:cubicBezTo>
                  <a:pt x="304" y="48"/>
                  <a:pt x="304" y="48"/>
                  <a:pt x="304" y="48"/>
                </a:cubicBezTo>
                <a:cubicBezTo>
                  <a:pt x="286" y="86"/>
                  <a:pt x="286" y="86"/>
                  <a:pt x="286" y="86"/>
                </a:cubicBezTo>
                <a:cubicBezTo>
                  <a:pt x="286" y="88"/>
                  <a:pt x="286" y="88"/>
                  <a:pt x="286" y="88"/>
                </a:cubicBezTo>
                <a:cubicBezTo>
                  <a:pt x="285" y="88"/>
                  <a:pt x="285" y="88"/>
                  <a:pt x="285" y="88"/>
                </a:cubicBezTo>
                <a:cubicBezTo>
                  <a:pt x="278" y="103"/>
                  <a:pt x="278" y="103"/>
                  <a:pt x="278" y="103"/>
                </a:cubicBezTo>
                <a:cubicBezTo>
                  <a:pt x="274" y="93"/>
                  <a:pt x="274" y="93"/>
                  <a:pt x="274" y="93"/>
                </a:cubicBezTo>
                <a:cubicBezTo>
                  <a:pt x="274" y="93"/>
                  <a:pt x="274" y="91"/>
                  <a:pt x="274" y="89"/>
                </a:cubicBezTo>
                <a:cubicBezTo>
                  <a:pt x="273" y="89"/>
                  <a:pt x="273" y="89"/>
                  <a:pt x="273" y="89"/>
                </a:cubicBezTo>
                <a:cubicBezTo>
                  <a:pt x="273" y="91"/>
                  <a:pt x="273" y="93"/>
                  <a:pt x="273" y="93"/>
                </a:cubicBezTo>
                <a:cubicBezTo>
                  <a:pt x="267" y="110"/>
                  <a:pt x="267" y="110"/>
                  <a:pt x="267" y="110"/>
                </a:cubicBezTo>
                <a:cubicBezTo>
                  <a:pt x="267" y="118"/>
                  <a:pt x="267" y="118"/>
                  <a:pt x="267" y="118"/>
                </a:cubicBezTo>
                <a:cubicBezTo>
                  <a:pt x="268" y="120"/>
                  <a:pt x="268" y="120"/>
                  <a:pt x="268" y="120"/>
                </a:cubicBezTo>
                <a:cubicBezTo>
                  <a:pt x="268" y="156"/>
                  <a:pt x="268" y="156"/>
                  <a:pt x="268" y="156"/>
                </a:cubicBezTo>
                <a:cubicBezTo>
                  <a:pt x="267" y="156"/>
                  <a:pt x="267" y="156"/>
                  <a:pt x="267" y="156"/>
                </a:cubicBezTo>
                <a:cubicBezTo>
                  <a:pt x="264" y="157"/>
                  <a:pt x="264" y="157"/>
                  <a:pt x="264" y="157"/>
                </a:cubicBezTo>
                <a:cubicBezTo>
                  <a:pt x="264" y="171"/>
                  <a:pt x="264" y="171"/>
                  <a:pt x="264" y="171"/>
                </a:cubicBezTo>
                <a:cubicBezTo>
                  <a:pt x="264" y="172"/>
                  <a:pt x="264" y="172"/>
                  <a:pt x="264" y="172"/>
                </a:cubicBezTo>
                <a:cubicBezTo>
                  <a:pt x="264" y="176"/>
                  <a:pt x="264" y="176"/>
                  <a:pt x="264" y="176"/>
                </a:cubicBezTo>
                <a:cubicBezTo>
                  <a:pt x="264" y="176"/>
                  <a:pt x="264" y="176"/>
                  <a:pt x="264" y="176"/>
                </a:cubicBezTo>
                <a:cubicBezTo>
                  <a:pt x="264" y="197"/>
                  <a:pt x="264" y="197"/>
                  <a:pt x="264" y="197"/>
                </a:cubicBezTo>
                <a:cubicBezTo>
                  <a:pt x="264" y="213"/>
                  <a:pt x="264" y="213"/>
                  <a:pt x="264" y="213"/>
                </a:cubicBezTo>
                <a:cubicBezTo>
                  <a:pt x="264" y="213"/>
                  <a:pt x="264" y="213"/>
                  <a:pt x="264" y="213"/>
                </a:cubicBezTo>
                <a:cubicBezTo>
                  <a:pt x="264" y="219"/>
                  <a:pt x="264" y="219"/>
                  <a:pt x="264" y="219"/>
                </a:cubicBezTo>
                <a:cubicBezTo>
                  <a:pt x="264" y="219"/>
                  <a:pt x="264" y="219"/>
                  <a:pt x="264" y="219"/>
                </a:cubicBezTo>
                <a:cubicBezTo>
                  <a:pt x="264" y="279"/>
                  <a:pt x="264" y="279"/>
                  <a:pt x="264" y="279"/>
                </a:cubicBezTo>
                <a:cubicBezTo>
                  <a:pt x="247" y="279"/>
                  <a:pt x="247" y="279"/>
                  <a:pt x="247" y="279"/>
                </a:cubicBezTo>
                <a:cubicBezTo>
                  <a:pt x="247" y="280"/>
                  <a:pt x="247" y="280"/>
                  <a:pt x="247" y="280"/>
                </a:cubicBezTo>
                <a:cubicBezTo>
                  <a:pt x="246" y="279"/>
                  <a:pt x="246" y="279"/>
                  <a:pt x="246" y="279"/>
                </a:cubicBezTo>
                <a:cubicBezTo>
                  <a:pt x="106" y="279"/>
                  <a:pt x="106" y="279"/>
                  <a:pt x="106" y="279"/>
                </a:cubicBezTo>
                <a:cubicBezTo>
                  <a:pt x="77" y="228"/>
                  <a:pt x="77" y="228"/>
                  <a:pt x="77" y="228"/>
                </a:cubicBezTo>
                <a:cubicBezTo>
                  <a:pt x="77" y="228"/>
                  <a:pt x="77" y="228"/>
                  <a:pt x="77" y="228"/>
                </a:cubicBezTo>
                <a:cubicBezTo>
                  <a:pt x="75" y="225"/>
                  <a:pt x="75" y="225"/>
                  <a:pt x="75" y="225"/>
                </a:cubicBezTo>
                <a:cubicBezTo>
                  <a:pt x="74" y="225"/>
                  <a:pt x="74" y="225"/>
                  <a:pt x="74" y="225"/>
                </a:cubicBezTo>
                <a:cubicBezTo>
                  <a:pt x="72" y="228"/>
                  <a:pt x="72" y="228"/>
                  <a:pt x="72" y="228"/>
                </a:cubicBezTo>
                <a:cubicBezTo>
                  <a:pt x="73" y="228"/>
                  <a:pt x="73" y="228"/>
                  <a:pt x="73" y="228"/>
                </a:cubicBezTo>
                <a:cubicBezTo>
                  <a:pt x="30" y="302"/>
                  <a:pt x="30" y="302"/>
                  <a:pt x="30" y="302"/>
                </a:cubicBezTo>
                <a:cubicBezTo>
                  <a:pt x="30" y="302"/>
                  <a:pt x="30" y="302"/>
                  <a:pt x="30" y="302"/>
                </a:cubicBezTo>
                <a:cubicBezTo>
                  <a:pt x="30" y="301"/>
                  <a:pt x="30" y="301"/>
                  <a:pt x="30" y="301"/>
                </a:cubicBezTo>
                <a:cubicBezTo>
                  <a:pt x="27" y="296"/>
                  <a:pt x="27" y="296"/>
                  <a:pt x="27" y="296"/>
                </a:cubicBezTo>
                <a:cubicBezTo>
                  <a:pt x="24" y="292"/>
                  <a:pt x="24" y="292"/>
                  <a:pt x="24" y="292"/>
                </a:cubicBezTo>
                <a:cubicBezTo>
                  <a:pt x="24" y="292"/>
                  <a:pt x="24" y="292"/>
                  <a:pt x="24" y="292"/>
                </a:cubicBezTo>
                <a:cubicBezTo>
                  <a:pt x="24" y="291"/>
                  <a:pt x="24" y="291"/>
                  <a:pt x="24" y="291"/>
                </a:cubicBezTo>
                <a:cubicBezTo>
                  <a:pt x="24" y="291"/>
                  <a:pt x="24" y="291"/>
                  <a:pt x="24" y="291"/>
                </a:cubicBezTo>
                <a:cubicBezTo>
                  <a:pt x="21" y="286"/>
                  <a:pt x="21" y="286"/>
                  <a:pt x="21" y="286"/>
                </a:cubicBezTo>
                <a:cubicBezTo>
                  <a:pt x="21" y="286"/>
                  <a:pt x="21" y="286"/>
                  <a:pt x="21" y="286"/>
                </a:cubicBezTo>
                <a:cubicBezTo>
                  <a:pt x="18" y="291"/>
                  <a:pt x="18" y="291"/>
                  <a:pt x="18" y="291"/>
                </a:cubicBezTo>
                <a:cubicBezTo>
                  <a:pt x="18" y="291"/>
                  <a:pt x="18" y="291"/>
                  <a:pt x="18" y="291"/>
                </a:cubicBezTo>
                <a:cubicBezTo>
                  <a:pt x="18" y="291"/>
                  <a:pt x="18" y="291"/>
                  <a:pt x="18" y="291"/>
                </a:cubicBezTo>
                <a:cubicBezTo>
                  <a:pt x="18" y="292"/>
                  <a:pt x="18" y="292"/>
                  <a:pt x="18" y="292"/>
                </a:cubicBezTo>
                <a:cubicBezTo>
                  <a:pt x="4" y="315"/>
                  <a:pt x="4" y="315"/>
                  <a:pt x="4" y="315"/>
                </a:cubicBezTo>
                <a:cubicBezTo>
                  <a:pt x="0" y="320"/>
                  <a:pt x="0" y="320"/>
                  <a:pt x="0" y="320"/>
                </a:cubicBezTo>
                <a:cubicBezTo>
                  <a:pt x="0" y="323"/>
                  <a:pt x="3" y="325"/>
                  <a:pt x="3" y="325"/>
                </a:cubicBezTo>
                <a:cubicBezTo>
                  <a:pt x="3" y="331"/>
                  <a:pt x="3" y="331"/>
                  <a:pt x="3" y="331"/>
                </a:cubicBezTo>
                <a:cubicBezTo>
                  <a:pt x="3" y="373"/>
                  <a:pt x="3" y="373"/>
                  <a:pt x="3" y="373"/>
                </a:cubicBezTo>
                <a:cubicBezTo>
                  <a:pt x="5" y="378"/>
                  <a:pt x="5" y="378"/>
                  <a:pt x="5" y="378"/>
                </a:cubicBezTo>
                <a:cubicBezTo>
                  <a:pt x="5" y="444"/>
                  <a:pt x="5" y="444"/>
                  <a:pt x="5" y="444"/>
                </a:cubicBezTo>
                <a:cubicBezTo>
                  <a:pt x="3" y="446"/>
                  <a:pt x="3" y="446"/>
                  <a:pt x="3" y="446"/>
                </a:cubicBezTo>
                <a:cubicBezTo>
                  <a:pt x="3" y="449"/>
                  <a:pt x="3" y="449"/>
                  <a:pt x="3" y="449"/>
                </a:cubicBezTo>
                <a:cubicBezTo>
                  <a:pt x="4" y="449"/>
                  <a:pt x="4" y="449"/>
                  <a:pt x="4" y="449"/>
                </a:cubicBezTo>
                <a:cubicBezTo>
                  <a:pt x="4" y="469"/>
                  <a:pt x="4" y="469"/>
                  <a:pt x="4" y="469"/>
                </a:cubicBezTo>
                <a:cubicBezTo>
                  <a:pt x="4" y="469"/>
                  <a:pt x="4" y="469"/>
                  <a:pt x="4" y="469"/>
                </a:cubicBezTo>
                <a:cubicBezTo>
                  <a:pt x="4" y="470"/>
                  <a:pt x="4" y="470"/>
                  <a:pt x="4" y="470"/>
                </a:cubicBezTo>
                <a:cubicBezTo>
                  <a:pt x="4" y="475"/>
                  <a:pt x="4" y="475"/>
                  <a:pt x="4" y="475"/>
                </a:cubicBezTo>
                <a:cubicBezTo>
                  <a:pt x="1" y="482"/>
                  <a:pt x="1" y="482"/>
                  <a:pt x="1" y="482"/>
                </a:cubicBezTo>
                <a:cubicBezTo>
                  <a:pt x="1" y="492"/>
                  <a:pt x="1" y="492"/>
                  <a:pt x="1" y="492"/>
                </a:cubicBezTo>
                <a:cubicBezTo>
                  <a:pt x="7" y="492"/>
                  <a:pt x="7" y="492"/>
                  <a:pt x="7" y="492"/>
                </a:cubicBezTo>
                <a:cubicBezTo>
                  <a:pt x="86" y="492"/>
                  <a:pt x="86" y="492"/>
                  <a:pt x="86" y="492"/>
                </a:cubicBezTo>
                <a:cubicBezTo>
                  <a:pt x="195" y="492"/>
                  <a:pt x="195" y="492"/>
                  <a:pt x="195" y="492"/>
                </a:cubicBezTo>
                <a:cubicBezTo>
                  <a:pt x="235" y="492"/>
                  <a:pt x="235" y="492"/>
                  <a:pt x="235" y="492"/>
                </a:cubicBezTo>
                <a:cubicBezTo>
                  <a:pt x="264" y="492"/>
                  <a:pt x="264" y="492"/>
                  <a:pt x="264" y="492"/>
                </a:cubicBezTo>
                <a:cubicBezTo>
                  <a:pt x="284" y="492"/>
                  <a:pt x="284" y="492"/>
                  <a:pt x="284" y="492"/>
                </a:cubicBezTo>
                <a:cubicBezTo>
                  <a:pt x="288" y="492"/>
                  <a:pt x="288" y="492"/>
                  <a:pt x="288" y="492"/>
                </a:cubicBezTo>
                <a:cubicBezTo>
                  <a:pt x="322" y="492"/>
                  <a:pt x="322" y="492"/>
                  <a:pt x="322" y="492"/>
                </a:cubicBezTo>
                <a:cubicBezTo>
                  <a:pt x="346" y="492"/>
                  <a:pt x="346" y="492"/>
                  <a:pt x="346" y="492"/>
                </a:cubicBezTo>
                <a:cubicBezTo>
                  <a:pt x="346" y="492"/>
                  <a:pt x="346" y="492"/>
                  <a:pt x="346" y="492"/>
                </a:cubicBezTo>
                <a:cubicBezTo>
                  <a:pt x="493" y="492"/>
                  <a:pt x="493" y="492"/>
                  <a:pt x="493" y="492"/>
                </a:cubicBezTo>
                <a:cubicBezTo>
                  <a:pt x="609" y="492"/>
                  <a:pt x="609" y="492"/>
                  <a:pt x="609" y="492"/>
                </a:cubicBezTo>
                <a:cubicBezTo>
                  <a:pt x="609" y="482"/>
                  <a:pt x="609" y="482"/>
                  <a:pt x="609" y="482"/>
                </a:cubicBezTo>
                <a:cubicBezTo>
                  <a:pt x="606" y="475"/>
                  <a:pt x="606" y="475"/>
                  <a:pt x="606" y="475"/>
                </a:cubicBezTo>
                <a:lnTo>
                  <a:pt x="606" y="449"/>
                </a:lnTo>
                <a:close/>
                <a:moveTo>
                  <a:pt x="24" y="338"/>
                </a:moveTo>
                <a:cubicBezTo>
                  <a:pt x="24" y="340"/>
                  <a:pt x="24" y="340"/>
                  <a:pt x="24" y="340"/>
                </a:cubicBezTo>
                <a:cubicBezTo>
                  <a:pt x="24" y="340"/>
                  <a:pt x="24" y="340"/>
                  <a:pt x="24" y="340"/>
                </a:cubicBezTo>
                <a:cubicBezTo>
                  <a:pt x="17" y="340"/>
                  <a:pt x="17" y="340"/>
                  <a:pt x="17" y="340"/>
                </a:cubicBezTo>
                <a:cubicBezTo>
                  <a:pt x="17" y="330"/>
                  <a:pt x="17" y="330"/>
                  <a:pt x="17" y="330"/>
                </a:cubicBezTo>
                <a:cubicBezTo>
                  <a:pt x="24" y="330"/>
                  <a:pt x="24" y="330"/>
                  <a:pt x="24" y="330"/>
                </a:cubicBezTo>
                <a:lnTo>
                  <a:pt x="24" y="338"/>
                </a:lnTo>
                <a:close/>
                <a:moveTo>
                  <a:pt x="17" y="369"/>
                </a:moveTo>
                <a:cubicBezTo>
                  <a:pt x="17" y="351"/>
                  <a:pt x="17" y="351"/>
                  <a:pt x="17" y="351"/>
                </a:cubicBezTo>
                <a:cubicBezTo>
                  <a:pt x="22" y="351"/>
                  <a:pt x="22" y="351"/>
                  <a:pt x="22" y="351"/>
                </a:cubicBezTo>
                <a:cubicBezTo>
                  <a:pt x="25" y="351"/>
                  <a:pt x="25" y="351"/>
                  <a:pt x="25" y="351"/>
                </a:cubicBezTo>
                <a:cubicBezTo>
                  <a:pt x="25" y="369"/>
                  <a:pt x="25" y="369"/>
                  <a:pt x="25" y="369"/>
                </a:cubicBezTo>
                <a:cubicBezTo>
                  <a:pt x="19" y="369"/>
                  <a:pt x="19" y="369"/>
                  <a:pt x="19" y="369"/>
                </a:cubicBezTo>
                <a:lnTo>
                  <a:pt x="17" y="369"/>
                </a:lnTo>
                <a:close/>
                <a:moveTo>
                  <a:pt x="17" y="424"/>
                </a:moveTo>
                <a:cubicBezTo>
                  <a:pt x="17" y="420"/>
                  <a:pt x="17" y="420"/>
                  <a:pt x="17" y="420"/>
                </a:cubicBezTo>
                <a:cubicBezTo>
                  <a:pt x="25" y="420"/>
                  <a:pt x="25" y="420"/>
                  <a:pt x="25" y="420"/>
                </a:cubicBezTo>
                <a:cubicBezTo>
                  <a:pt x="25" y="424"/>
                  <a:pt x="25" y="424"/>
                  <a:pt x="25" y="424"/>
                </a:cubicBezTo>
                <a:lnTo>
                  <a:pt x="17" y="424"/>
                </a:lnTo>
                <a:close/>
                <a:moveTo>
                  <a:pt x="25" y="426"/>
                </a:moveTo>
                <a:cubicBezTo>
                  <a:pt x="25" y="441"/>
                  <a:pt x="25" y="441"/>
                  <a:pt x="25" y="441"/>
                </a:cubicBezTo>
                <a:cubicBezTo>
                  <a:pt x="17" y="441"/>
                  <a:pt x="17" y="441"/>
                  <a:pt x="17" y="441"/>
                </a:cubicBezTo>
                <a:cubicBezTo>
                  <a:pt x="17" y="426"/>
                  <a:pt x="17" y="426"/>
                  <a:pt x="17" y="426"/>
                </a:cubicBezTo>
                <a:lnTo>
                  <a:pt x="25" y="426"/>
                </a:lnTo>
                <a:close/>
                <a:moveTo>
                  <a:pt x="17" y="411"/>
                </a:moveTo>
                <a:cubicBezTo>
                  <a:pt x="17" y="392"/>
                  <a:pt x="17" y="392"/>
                  <a:pt x="17" y="392"/>
                </a:cubicBezTo>
                <a:cubicBezTo>
                  <a:pt x="25" y="392"/>
                  <a:pt x="25" y="392"/>
                  <a:pt x="25" y="392"/>
                </a:cubicBezTo>
                <a:cubicBezTo>
                  <a:pt x="25" y="411"/>
                  <a:pt x="25" y="411"/>
                  <a:pt x="25" y="411"/>
                </a:cubicBezTo>
                <a:lnTo>
                  <a:pt x="17" y="411"/>
                </a:lnTo>
                <a:close/>
                <a:moveTo>
                  <a:pt x="17" y="390"/>
                </a:moveTo>
                <a:cubicBezTo>
                  <a:pt x="17" y="384"/>
                  <a:pt x="17" y="384"/>
                  <a:pt x="17" y="384"/>
                </a:cubicBezTo>
                <a:cubicBezTo>
                  <a:pt x="17" y="384"/>
                  <a:pt x="18" y="382"/>
                  <a:pt x="21" y="382"/>
                </a:cubicBezTo>
                <a:cubicBezTo>
                  <a:pt x="24" y="382"/>
                  <a:pt x="25" y="384"/>
                  <a:pt x="25" y="384"/>
                </a:cubicBezTo>
                <a:cubicBezTo>
                  <a:pt x="25" y="390"/>
                  <a:pt x="25" y="390"/>
                  <a:pt x="25" y="390"/>
                </a:cubicBezTo>
                <a:lnTo>
                  <a:pt x="17" y="390"/>
                </a:lnTo>
                <a:close/>
                <a:moveTo>
                  <a:pt x="25" y="475"/>
                </a:moveTo>
                <a:cubicBezTo>
                  <a:pt x="25" y="482"/>
                  <a:pt x="25" y="482"/>
                  <a:pt x="25" y="482"/>
                </a:cubicBezTo>
                <a:cubicBezTo>
                  <a:pt x="16" y="482"/>
                  <a:pt x="16" y="482"/>
                  <a:pt x="16" y="482"/>
                </a:cubicBezTo>
                <a:cubicBezTo>
                  <a:pt x="16" y="473"/>
                  <a:pt x="16" y="473"/>
                  <a:pt x="16" y="473"/>
                </a:cubicBezTo>
                <a:cubicBezTo>
                  <a:pt x="16" y="455"/>
                  <a:pt x="16" y="455"/>
                  <a:pt x="16" y="455"/>
                </a:cubicBezTo>
                <a:cubicBezTo>
                  <a:pt x="25" y="455"/>
                  <a:pt x="25" y="455"/>
                  <a:pt x="25" y="455"/>
                </a:cubicBezTo>
                <a:lnTo>
                  <a:pt x="25" y="475"/>
                </a:lnTo>
                <a:close/>
                <a:moveTo>
                  <a:pt x="67" y="315"/>
                </a:moveTo>
                <a:cubicBezTo>
                  <a:pt x="73" y="315"/>
                  <a:pt x="73" y="315"/>
                  <a:pt x="73" y="315"/>
                </a:cubicBezTo>
                <a:cubicBezTo>
                  <a:pt x="73" y="324"/>
                  <a:pt x="73" y="324"/>
                  <a:pt x="73" y="324"/>
                </a:cubicBezTo>
                <a:cubicBezTo>
                  <a:pt x="67" y="324"/>
                  <a:pt x="67" y="324"/>
                  <a:pt x="67" y="324"/>
                </a:cubicBezTo>
                <a:lnTo>
                  <a:pt x="67" y="315"/>
                </a:lnTo>
                <a:close/>
                <a:moveTo>
                  <a:pt x="80" y="391"/>
                </a:moveTo>
                <a:cubicBezTo>
                  <a:pt x="80" y="392"/>
                  <a:pt x="80" y="392"/>
                  <a:pt x="80" y="392"/>
                </a:cubicBezTo>
                <a:cubicBezTo>
                  <a:pt x="69" y="392"/>
                  <a:pt x="69" y="392"/>
                  <a:pt x="69" y="392"/>
                </a:cubicBezTo>
                <a:cubicBezTo>
                  <a:pt x="69" y="391"/>
                  <a:pt x="69" y="391"/>
                  <a:pt x="69" y="391"/>
                </a:cubicBezTo>
                <a:cubicBezTo>
                  <a:pt x="69" y="391"/>
                  <a:pt x="69" y="384"/>
                  <a:pt x="75" y="384"/>
                </a:cubicBezTo>
                <a:cubicBezTo>
                  <a:pt x="81" y="384"/>
                  <a:pt x="80" y="391"/>
                  <a:pt x="80" y="391"/>
                </a:cubicBezTo>
                <a:close/>
                <a:moveTo>
                  <a:pt x="76" y="369"/>
                </a:moveTo>
                <a:cubicBezTo>
                  <a:pt x="76" y="364"/>
                  <a:pt x="76" y="364"/>
                  <a:pt x="76" y="364"/>
                </a:cubicBezTo>
                <a:cubicBezTo>
                  <a:pt x="76" y="351"/>
                  <a:pt x="76" y="351"/>
                  <a:pt x="76" y="351"/>
                </a:cubicBezTo>
                <a:cubicBezTo>
                  <a:pt x="80" y="351"/>
                  <a:pt x="80" y="351"/>
                  <a:pt x="80" y="351"/>
                </a:cubicBezTo>
                <a:cubicBezTo>
                  <a:pt x="80" y="369"/>
                  <a:pt x="80" y="369"/>
                  <a:pt x="80" y="369"/>
                </a:cubicBezTo>
                <a:cubicBezTo>
                  <a:pt x="80" y="369"/>
                  <a:pt x="80" y="369"/>
                  <a:pt x="80" y="369"/>
                </a:cubicBezTo>
                <a:lnTo>
                  <a:pt x="76" y="369"/>
                </a:lnTo>
                <a:close/>
                <a:moveTo>
                  <a:pt x="69" y="428"/>
                </a:moveTo>
                <a:cubicBezTo>
                  <a:pt x="69" y="424"/>
                  <a:pt x="69" y="424"/>
                  <a:pt x="69" y="424"/>
                </a:cubicBezTo>
                <a:cubicBezTo>
                  <a:pt x="80" y="424"/>
                  <a:pt x="80" y="424"/>
                  <a:pt x="80" y="424"/>
                </a:cubicBezTo>
                <a:cubicBezTo>
                  <a:pt x="80" y="428"/>
                  <a:pt x="80" y="428"/>
                  <a:pt x="80" y="428"/>
                </a:cubicBezTo>
                <a:lnTo>
                  <a:pt x="69" y="428"/>
                </a:lnTo>
                <a:close/>
                <a:moveTo>
                  <a:pt x="80" y="430"/>
                </a:moveTo>
                <a:cubicBezTo>
                  <a:pt x="80" y="445"/>
                  <a:pt x="80" y="445"/>
                  <a:pt x="80" y="445"/>
                </a:cubicBezTo>
                <a:cubicBezTo>
                  <a:pt x="69" y="445"/>
                  <a:pt x="69" y="445"/>
                  <a:pt x="69" y="445"/>
                </a:cubicBezTo>
                <a:cubicBezTo>
                  <a:pt x="69" y="430"/>
                  <a:pt x="69" y="430"/>
                  <a:pt x="69" y="430"/>
                </a:cubicBezTo>
                <a:lnTo>
                  <a:pt x="80" y="430"/>
                </a:lnTo>
                <a:close/>
                <a:moveTo>
                  <a:pt x="69" y="413"/>
                </a:moveTo>
                <a:cubicBezTo>
                  <a:pt x="69" y="394"/>
                  <a:pt x="69" y="394"/>
                  <a:pt x="69" y="394"/>
                </a:cubicBezTo>
                <a:cubicBezTo>
                  <a:pt x="80" y="394"/>
                  <a:pt x="80" y="394"/>
                  <a:pt x="80" y="394"/>
                </a:cubicBezTo>
                <a:cubicBezTo>
                  <a:pt x="80" y="413"/>
                  <a:pt x="80" y="413"/>
                  <a:pt x="80" y="413"/>
                </a:cubicBezTo>
                <a:lnTo>
                  <a:pt x="69" y="413"/>
                </a:lnTo>
                <a:close/>
                <a:moveTo>
                  <a:pt x="74" y="362"/>
                </a:moveTo>
                <a:cubicBezTo>
                  <a:pt x="74" y="369"/>
                  <a:pt x="74" y="369"/>
                  <a:pt x="74" y="369"/>
                </a:cubicBezTo>
                <a:cubicBezTo>
                  <a:pt x="69" y="369"/>
                  <a:pt x="69" y="369"/>
                  <a:pt x="69" y="369"/>
                </a:cubicBezTo>
                <a:cubicBezTo>
                  <a:pt x="69" y="357"/>
                  <a:pt x="69" y="357"/>
                  <a:pt x="69" y="357"/>
                </a:cubicBezTo>
                <a:cubicBezTo>
                  <a:pt x="69" y="351"/>
                  <a:pt x="69" y="351"/>
                  <a:pt x="69" y="351"/>
                </a:cubicBezTo>
                <a:cubicBezTo>
                  <a:pt x="74" y="351"/>
                  <a:pt x="74" y="351"/>
                  <a:pt x="74" y="351"/>
                </a:cubicBezTo>
                <a:lnTo>
                  <a:pt x="74" y="362"/>
                </a:lnTo>
                <a:close/>
                <a:moveTo>
                  <a:pt x="53" y="351"/>
                </a:moveTo>
                <a:cubicBezTo>
                  <a:pt x="57" y="351"/>
                  <a:pt x="57" y="351"/>
                  <a:pt x="57" y="351"/>
                </a:cubicBezTo>
                <a:cubicBezTo>
                  <a:pt x="57" y="369"/>
                  <a:pt x="57" y="369"/>
                  <a:pt x="57" y="369"/>
                </a:cubicBezTo>
                <a:cubicBezTo>
                  <a:pt x="53" y="369"/>
                  <a:pt x="53" y="369"/>
                  <a:pt x="53" y="369"/>
                </a:cubicBezTo>
                <a:lnTo>
                  <a:pt x="53" y="351"/>
                </a:lnTo>
                <a:close/>
                <a:moveTo>
                  <a:pt x="57" y="391"/>
                </a:moveTo>
                <a:cubicBezTo>
                  <a:pt x="57" y="392"/>
                  <a:pt x="57" y="392"/>
                  <a:pt x="57" y="392"/>
                </a:cubicBezTo>
                <a:cubicBezTo>
                  <a:pt x="46" y="392"/>
                  <a:pt x="46" y="392"/>
                  <a:pt x="46" y="392"/>
                </a:cubicBezTo>
                <a:cubicBezTo>
                  <a:pt x="46" y="391"/>
                  <a:pt x="46" y="391"/>
                  <a:pt x="46" y="391"/>
                </a:cubicBezTo>
                <a:cubicBezTo>
                  <a:pt x="46" y="391"/>
                  <a:pt x="46" y="384"/>
                  <a:pt x="52" y="384"/>
                </a:cubicBezTo>
                <a:cubicBezTo>
                  <a:pt x="58" y="384"/>
                  <a:pt x="57" y="391"/>
                  <a:pt x="57" y="391"/>
                </a:cubicBezTo>
                <a:close/>
                <a:moveTo>
                  <a:pt x="46" y="428"/>
                </a:moveTo>
                <a:cubicBezTo>
                  <a:pt x="46" y="424"/>
                  <a:pt x="46" y="424"/>
                  <a:pt x="46" y="424"/>
                </a:cubicBezTo>
                <a:cubicBezTo>
                  <a:pt x="57" y="424"/>
                  <a:pt x="57" y="424"/>
                  <a:pt x="57" y="424"/>
                </a:cubicBezTo>
                <a:cubicBezTo>
                  <a:pt x="57" y="428"/>
                  <a:pt x="57" y="428"/>
                  <a:pt x="57" y="428"/>
                </a:cubicBezTo>
                <a:lnTo>
                  <a:pt x="46" y="428"/>
                </a:lnTo>
                <a:close/>
                <a:moveTo>
                  <a:pt x="57" y="430"/>
                </a:moveTo>
                <a:cubicBezTo>
                  <a:pt x="57" y="445"/>
                  <a:pt x="57" y="445"/>
                  <a:pt x="57" y="445"/>
                </a:cubicBezTo>
                <a:cubicBezTo>
                  <a:pt x="46" y="445"/>
                  <a:pt x="46" y="445"/>
                  <a:pt x="46" y="445"/>
                </a:cubicBezTo>
                <a:cubicBezTo>
                  <a:pt x="46" y="430"/>
                  <a:pt x="46" y="430"/>
                  <a:pt x="46" y="430"/>
                </a:cubicBezTo>
                <a:lnTo>
                  <a:pt x="57" y="430"/>
                </a:lnTo>
                <a:close/>
                <a:moveTo>
                  <a:pt x="46" y="413"/>
                </a:moveTo>
                <a:cubicBezTo>
                  <a:pt x="46" y="394"/>
                  <a:pt x="46" y="394"/>
                  <a:pt x="46" y="394"/>
                </a:cubicBezTo>
                <a:cubicBezTo>
                  <a:pt x="57" y="394"/>
                  <a:pt x="57" y="394"/>
                  <a:pt x="57" y="394"/>
                </a:cubicBezTo>
                <a:cubicBezTo>
                  <a:pt x="57" y="413"/>
                  <a:pt x="57" y="413"/>
                  <a:pt x="57" y="413"/>
                </a:cubicBezTo>
                <a:lnTo>
                  <a:pt x="46" y="413"/>
                </a:lnTo>
                <a:close/>
                <a:moveTo>
                  <a:pt x="46" y="351"/>
                </a:moveTo>
                <a:cubicBezTo>
                  <a:pt x="51" y="351"/>
                  <a:pt x="51" y="351"/>
                  <a:pt x="51" y="351"/>
                </a:cubicBezTo>
                <a:cubicBezTo>
                  <a:pt x="51" y="369"/>
                  <a:pt x="51" y="369"/>
                  <a:pt x="51" y="369"/>
                </a:cubicBezTo>
                <a:cubicBezTo>
                  <a:pt x="46" y="369"/>
                  <a:pt x="46" y="369"/>
                  <a:pt x="46" y="369"/>
                </a:cubicBezTo>
                <a:lnTo>
                  <a:pt x="46" y="351"/>
                </a:lnTo>
                <a:close/>
                <a:moveTo>
                  <a:pt x="58" y="482"/>
                </a:moveTo>
                <a:cubicBezTo>
                  <a:pt x="49" y="482"/>
                  <a:pt x="49" y="482"/>
                  <a:pt x="49" y="482"/>
                </a:cubicBezTo>
                <a:cubicBezTo>
                  <a:pt x="45" y="482"/>
                  <a:pt x="45" y="482"/>
                  <a:pt x="45" y="482"/>
                </a:cubicBezTo>
                <a:cubicBezTo>
                  <a:pt x="45" y="481"/>
                  <a:pt x="45" y="481"/>
                  <a:pt x="45" y="481"/>
                </a:cubicBezTo>
                <a:cubicBezTo>
                  <a:pt x="45" y="455"/>
                  <a:pt x="45" y="455"/>
                  <a:pt x="45" y="455"/>
                </a:cubicBezTo>
                <a:cubicBezTo>
                  <a:pt x="58" y="455"/>
                  <a:pt x="58" y="455"/>
                  <a:pt x="58" y="455"/>
                </a:cubicBezTo>
                <a:lnTo>
                  <a:pt x="58" y="482"/>
                </a:lnTo>
                <a:close/>
                <a:moveTo>
                  <a:pt x="67" y="325"/>
                </a:moveTo>
                <a:cubicBezTo>
                  <a:pt x="73" y="325"/>
                  <a:pt x="73" y="325"/>
                  <a:pt x="73" y="325"/>
                </a:cubicBezTo>
                <a:cubicBezTo>
                  <a:pt x="73" y="339"/>
                  <a:pt x="73" y="339"/>
                  <a:pt x="73" y="339"/>
                </a:cubicBezTo>
                <a:cubicBezTo>
                  <a:pt x="67" y="339"/>
                  <a:pt x="67" y="339"/>
                  <a:pt x="67" y="339"/>
                </a:cubicBezTo>
                <a:lnTo>
                  <a:pt x="67" y="325"/>
                </a:lnTo>
                <a:close/>
                <a:moveTo>
                  <a:pt x="81" y="482"/>
                </a:moveTo>
                <a:cubicBezTo>
                  <a:pt x="68" y="482"/>
                  <a:pt x="68" y="482"/>
                  <a:pt x="68" y="482"/>
                </a:cubicBezTo>
                <a:cubicBezTo>
                  <a:pt x="68" y="455"/>
                  <a:pt x="68" y="455"/>
                  <a:pt x="68" y="455"/>
                </a:cubicBezTo>
                <a:cubicBezTo>
                  <a:pt x="81" y="455"/>
                  <a:pt x="81" y="455"/>
                  <a:pt x="81" y="455"/>
                </a:cubicBezTo>
                <a:lnTo>
                  <a:pt x="81" y="482"/>
                </a:lnTo>
                <a:close/>
                <a:moveTo>
                  <a:pt x="82" y="339"/>
                </a:moveTo>
                <a:cubicBezTo>
                  <a:pt x="76" y="339"/>
                  <a:pt x="76" y="339"/>
                  <a:pt x="76" y="339"/>
                </a:cubicBezTo>
                <a:cubicBezTo>
                  <a:pt x="76" y="325"/>
                  <a:pt x="76" y="325"/>
                  <a:pt x="76" y="325"/>
                </a:cubicBezTo>
                <a:cubicBezTo>
                  <a:pt x="82" y="325"/>
                  <a:pt x="82" y="325"/>
                  <a:pt x="82" y="325"/>
                </a:cubicBezTo>
                <a:lnTo>
                  <a:pt x="82" y="339"/>
                </a:lnTo>
                <a:close/>
                <a:moveTo>
                  <a:pt x="82" y="324"/>
                </a:moveTo>
                <a:cubicBezTo>
                  <a:pt x="76" y="324"/>
                  <a:pt x="76" y="324"/>
                  <a:pt x="76" y="324"/>
                </a:cubicBezTo>
                <a:cubicBezTo>
                  <a:pt x="76" y="315"/>
                  <a:pt x="76" y="315"/>
                  <a:pt x="76" y="315"/>
                </a:cubicBezTo>
                <a:cubicBezTo>
                  <a:pt x="82" y="315"/>
                  <a:pt x="82" y="315"/>
                  <a:pt x="82" y="315"/>
                </a:cubicBezTo>
                <a:lnTo>
                  <a:pt x="82" y="324"/>
                </a:lnTo>
                <a:close/>
                <a:moveTo>
                  <a:pt x="67" y="313"/>
                </a:moveTo>
                <a:cubicBezTo>
                  <a:pt x="67" y="313"/>
                  <a:pt x="67" y="306"/>
                  <a:pt x="75" y="306"/>
                </a:cubicBezTo>
                <a:cubicBezTo>
                  <a:pt x="82" y="306"/>
                  <a:pt x="82" y="313"/>
                  <a:pt x="82" y="313"/>
                </a:cubicBezTo>
                <a:lnTo>
                  <a:pt x="67" y="313"/>
                </a:lnTo>
                <a:close/>
                <a:moveTo>
                  <a:pt x="99" y="351"/>
                </a:moveTo>
                <a:cubicBezTo>
                  <a:pt x="103" y="351"/>
                  <a:pt x="103" y="351"/>
                  <a:pt x="103" y="351"/>
                </a:cubicBezTo>
                <a:cubicBezTo>
                  <a:pt x="103" y="369"/>
                  <a:pt x="103" y="369"/>
                  <a:pt x="103" y="369"/>
                </a:cubicBezTo>
                <a:cubicBezTo>
                  <a:pt x="99" y="369"/>
                  <a:pt x="99" y="369"/>
                  <a:pt x="99" y="369"/>
                </a:cubicBezTo>
                <a:lnTo>
                  <a:pt x="99" y="351"/>
                </a:lnTo>
                <a:close/>
                <a:moveTo>
                  <a:pt x="103" y="391"/>
                </a:moveTo>
                <a:cubicBezTo>
                  <a:pt x="103" y="392"/>
                  <a:pt x="103" y="392"/>
                  <a:pt x="103" y="392"/>
                </a:cubicBezTo>
                <a:cubicBezTo>
                  <a:pt x="101" y="392"/>
                  <a:pt x="101" y="392"/>
                  <a:pt x="101" y="392"/>
                </a:cubicBezTo>
                <a:cubicBezTo>
                  <a:pt x="92" y="392"/>
                  <a:pt x="92" y="392"/>
                  <a:pt x="92" y="392"/>
                </a:cubicBezTo>
                <a:cubicBezTo>
                  <a:pt x="92" y="391"/>
                  <a:pt x="92" y="391"/>
                  <a:pt x="92" y="391"/>
                </a:cubicBezTo>
                <a:cubicBezTo>
                  <a:pt x="92" y="391"/>
                  <a:pt x="92" y="386"/>
                  <a:pt x="95" y="385"/>
                </a:cubicBezTo>
                <a:cubicBezTo>
                  <a:pt x="96" y="384"/>
                  <a:pt x="96" y="384"/>
                  <a:pt x="98" y="384"/>
                </a:cubicBezTo>
                <a:cubicBezTo>
                  <a:pt x="104" y="384"/>
                  <a:pt x="103" y="391"/>
                  <a:pt x="103" y="391"/>
                </a:cubicBezTo>
                <a:close/>
                <a:moveTo>
                  <a:pt x="92" y="428"/>
                </a:moveTo>
                <a:cubicBezTo>
                  <a:pt x="92" y="424"/>
                  <a:pt x="92" y="424"/>
                  <a:pt x="92" y="424"/>
                </a:cubicBezTo>
                <a:cubicBezTo>
                  <a:pt x="103" y="424"/>
                  <a:pt x="103" y="424"/>
                  <a:pt x="103" y="424"/>
                </a:cubicBezTo>
                <a:cubicBezTo>
                  <a:pt x="103" y="428"/>
                  <a:pt x="103" y="428"/>
                  <a:pt x="103" y="428"/>
                </a:cubicBezTo>
                <a:lnTo>
                  <a:pt x="92" y="428"/>
                </a:lnTo>
                <a:close/>
                <a:moveTo>
                  <a:pt x="103" y="430"/>
                </a:moveTo>
                <a:cubicBezTo>
                  <a:pt x="103" y="445"/>
                  <a:pt x="103" y="445"/>
                  <a:pt x="103" y="445"/>
                </a:cubicBezTo>
                <a:cubicBezTo>
                  <a:pt x="92" y="445"/>
                  <a:pt x="92" y="445"/>
                  <a:pt x="92" y="445"/>
                </a:cubicBezTo>
                <a:cubicBezTo>
                  <a:pt x="92" y="430"/>
                  <a:pt x="92" y="430"/>
                  <a:pt x="92" y="430"/>
                </a:cubicBezTo>
                <a:lnTo>
                  <a:pt x="103" y="430"/>
                </a:lnTo>
                <a:close/>
                <a:moveTo>
                  <a:pt x="92" y="413"/>
                </a:moveTo>
                <a:cubicBezTo>
                  <a:pt x="92" y="394"/>
                  <a:pt x="92" y="394"/>
                  <a:pt x="92" y="394"/>
                </a:cubicBezTo>
                <a:cubicBezTo>
                  <a:pt x="103" y="394"/>
                  <a:pt x="103" y="394"/>
                  <a:pt x="103" y="394"/>
                </a:cubicBezTo>
                <a:cubicBezTo>
                  <a:pt x="103" y="413"/>
                  <a:pt x="103" y="413"/>
                  <a:pt x="103" y="413"/>
                </a:cubicBezTo>
                <a:lnTo>
                  <a:pt x="92" y="413"/>
                </a:lnTo>
                <a:close/>
                <a:moveTo>
                  <a:pt x="92" y="351"/>
                </a:moveTo>
                <a:cubicBezTo>
                  <a:pt x="97" y="351"/>
                  <a:pt x="97" y="351"/>
                  <a:pt x="97" y="351"/>
                </a:cubicBezTo>
                <a:cubicBezTo>
                  <a:pt x="97" y="369"/>
                  <a:pt x="97" y="369"/>
                  <a:pt x="97" y="369"/>
                </a:cubicBezTo>
                <a:cubicBezTo>
                  <a:pt x="92" y="369"/>
                  <a:pt x="92" y="369"/>
                  <a:pt x="92" y="369"/>
                </a:cubicBezTo>
                <a:lnTo>
                  <a:pt x="92" y="351"/>
                </a:lnTo>
                <a:close/>
                <a:moveTo>
                  <a:pt x="104" y="482"/>
                </a:moveTo>
                <a:cubicBezTo>
                  <a:pt x="91" y="482"/>
                  <a:pt x="91" y="482"/>
                  <a:pt x="91" y="482"/>
                </a:cubicBezTo>
                <a:cubicBezTo>
                  <a:pt x="91" y="455"/>
                  <a:pt x="91" y="455"/>
                  <a:pt x="91" y="455"/>
                </a:cubicBezTo>
                <a:cubicBezTo>
                  <a:pt x="104" y="455"/>
                  <a:pt x="104" y="455"/>
                  <a:pt x="104" y="455"/>
                </a:cubicBezTo>
                <a:lnTo>
                  <a:pt x="104" y="482"/>
                </a:lnTo>
                <a:close/>
                <a:moveTo>
                  <a:pt x="185" y="355"/>
                </a:moveTo>
                <a:cubicBezTo>
                  <a:pt x="193" y="355"/>
                  <a:pt x="193" y="355"/>
                  <a:pt x="193" y="355"/>
                </a:cubicBezTo>
                <a:cubicBezTo>
                  <a:pt x="193" y="371"/>
                  <a:pt x="193" y="371"/>
                  <a:pt x="193" y="371"/>
                </a:cubicBezTo>
                <a:cubicBezTo>
                  <a:pt x="185" y="371"/>
                  <a:pt x="185" y="371"/>
                  <a:pt x="185" y="371"/>
                </a:cubicBezTo>
                <a:lnTo>
                  <a:pt x="185" y="355"/>
                </a:lnTo>
                <a:close/>
                <a:moveTo>
                  <a:pt x="162" y="355"/>
                </a:moveTo>
                <a:cubicBezTo>
                  <a:pt x="170" y="355"/>
                  <a:pt x="170" y="355"/>
                  <a:pt x="170" y="355"/>
                </a:cubicBezTo>
                <a:cubicBezTo>
                  <a:pt x="170" y="371"/>
                  <a:pt x="170" y="371"/>
                  <a:pt x="170" y="371"/>
                </a:cubicBezTo>
                <a:cubicBezTo>
                  <a:pt x="162" y="371"/>
                  <a:pt x="162" y="371"/>
                  <a:pt x="162" y="371"/>
                </a:cubicBezTo>
                <a:lnTo>
                  <a:pt x="162" y="355"/>
                </a:lnTo>
                <a:close/>
                <a:moveTo>
                  <a:pt x="125" y="330"/>
                </a:moveTo>
                <a:cubicBezTo>
                  <a:pt x="132" y="330"/>
                  <a:pt x="132" y="330"/>
                  <a:pt x="132" y="330"/>
                </a:cubicBezTo>
                <a:cubicBezTo>
                  <a:pt x="132" y="340"/>
                  <a:pt x="132" y="340"/>
                  <a:pt x="132" y="340"/>
                </a:cubicBezTo>
                <a:cubicBezTo>
                  <a:pt x="125" y="340"/>
                  <a:pt x="125" y="340"/>
                  <a:pt x="125" y="340"/>
                </a:cubicBezTo>
                <a:lnTo>
                  <a:pt x="125" y="330"/>
                </a:lnTo>
                <a:close/>
                <a:moveTo>
                  <a:pt x="124" y="351"/>
                </a:moveTo>
                <a:cubicBezTo>
                  <a:pt x="133" y="351"/>
                  <a:pt x="133" y="351"/>
                  <a:pt x="133" y="351"/>
                </a:cubicBezTo>
                <a:cubicBezTo>
                  <a:pt x="133" y="369"/>
                  <a:pt x="133" y="369"/>
                  <a:pt x="133" y="369"/>
                </a:cubicBezTo>
                <a:cubicBezTo>
                  <a:pt x="124" y="369"/>
                  <a:pt x="124" y="369"/>
                  <a:pt x="124" y="369"/>
                </a:cubicBezTo>
                <a:lnTo>
                  <a:pt x="124" y="351"/>
                </a:lnTo>
                <a:close/>
                <a:moveTo>
                  <a:pt x="124" y="384"/>
                </a:moveTo>
                <a:cubicBezTo>
                  <a:pt x="124" y="384"/>
                  <a:pt x="125" y="382"/>
                  <a:pt x="128" y="382"/>
                </a:cubicBezTo>
                <a:cubicBezTo>
                  <a:pt x="132" y="382"/>
                  <a:pt x="132" y="384"/>
                  <a:pt x="132" y="384"/>
                </a:cubicBezTo>
                <a:cubicBezTo>
                  <a:pt x="132" y="390"/>
                  <a:pt x="132" y="390"/>
                  <a:pt x="132" y="390"/>
                </a:cubicBezTo>
                <a:cubicBezTo>
                  <a:pt x="124" y="390"/>
                  <a:pt x="124" y="390"/>
                  <a:pt x="124" y="390"/>
                </a:cubicBezTo>
                <a:lnTo>
                  <a:pt x="124" y="384"/>
                </a:lnTo>
                <a:close/>
                <a:moveTo>
                  <a:pt x="124" y="392"/>
                </a:moveTo>
                <a:cubicBezTo>
                  <a:pt x="132" y="392"/>
                  <a:pt x="132" y="392"/>
                  <a:pt x="132" y="392"/>
                </a:cubicBezTo>
                <a:cubicBezTo>
                  <a:pt x="132" y="411"/>
                  <a:pt x="132" y="411"/>
                  <a:pt x="132" y="411"/>
                </a:cubicBezTo>
                <a:cubicBezTo>
                  <a:pt x="124" y="411"/>
                  <a:pt x="124" y="411"/>
                  <a:pt x="124" y="411"/>
                </a:cubicBezTo>
                <a:lnTo>
                  <a:pt x="124" y="392"/>
                </a:lnTo>
                <a:close/>
                <a:moveTo>
                  <a:pt x="124" y="420"/>
                </a:moveTo>
                <a:cubicBezTo>
                  <a:pt x="128" y="420"/>
                  <a:pt x="128" y="420"/>
                  <a:pt x="128" y="420"/>
                </a:cubicBezTo>
                <a:cubicBezTo>
                  <a:pt x="132" y="420"/>
                  <a:pt x="132" y="420"/>
                  <a:pt x="132" y="420"/>
                </a:cubicBezTo>
                <a:cubicBezTo>
                  <a:pt x="132" y="424"/>
                  <a:pt x="132" y="424"/>
                  <a:pt x="132" y="424"/>
                </a:cubicBezTo>
                <a:cubicBezTo>
                  <a:pt x="132" y="424"/>
                  <a:pt x="132" y="424"/>
                  <a:pt x="132" y="424"/>
                </a:cubicBezTo>
                <a:cubicBezTo>
                  <a:pt x="124" y="424"/>
                  <a:pt x="124" y="424"/>
                  <a:pt x="124" y="424"/>
                </a:cubicBezTo>
                <a:lnTo>
                  <a:pt x="124" y="420"/>
                </a:lnTo>
                <a:close/>
                <a:moveTo>
                  <a:pt x="124" y="426"/>
                </a:moveTo>
                <a:cubicBezTo>
                  <a:pt x="132" y="426"/>
                  <a:pt x="132" y="426"/>
                  <a:pt x="132" y="426"/>
                </a:cubicBezTo>
                <a:cubicBezTo>
                  <a:pt x="132" y="441"/>
                  <a:pt x="132" y="441"/>
                  <a:pt x="132" y="441"/>
                </a:cubicBezTo>
                <a:cubicBezTo>
                  <a:pt x="124" y="441"/>
                  <a:pt x="124" y="441"/>
                  <a:pt x="124" y="441"/>
                </a:cubicBezTo>
                <a:lnTo>
                  <a:pt x="124" y="426"/>
                </a:lnTo>
                <a:close/>
                <a:moveTo>
                  <a:pt x="133" y="482"/>
                </a:moveTo>
                <a:cubicBezTo>
                  <a:pt x="124" y="482"/>
                  <a:pt x="124" y="482"/>
                  <a:pt x="124" y="482"/>
                </a:cubicBezTo>
                <a:cubicBezTo>
                  <a:pt x="124" y="455"/>
                  <a:pt x="124" y="455"/>
                  <a:pt x="124" y="455"/>
                </a:cubicBezTo>
                <a:cubicBezTo>
                  <a:pt x="133" y="455"/>
                  <a:pt x="133" y="455"/>
                  <a:pt x="133" y="455"/>
                </a:cubicBezTo>
                <a:lnTo>
                  <a:pt x="133" y="482"/>
                </a:lnTo>
                <a:close/>
                <a:moveTo>
                  <a:pt x="171" y="481"/>
                </a:moveTo>
                <a:cubicBezTo>
                  <a:pt x="162" y="481"/>
                  <a:pt x="162" y="481"/>
                  <a:pt x="162" y="481"/>
                </a:cubicBezTo>
                <a:cubicBezTo>
                  <a:pt x="162" y="467"/>
                  <a:pt x="162" y="467"/>
                  <a:pt x="162" y="467"/>
                </a:cubicBezTo>
                <a:cubicBezTo>
                  <a:pt x="171" y="467"/>
                  <a:pt x="171" y="467"/>
                  <a:pt x="171" y="467"/>
                </a:cubicBezTo>
                <a:lnTo>
                  <a:pt x="171" y="481"/>
                </a:lnTo>
                <a:close/>
                <a:moveTo>
                  <a:pt x="171" y="458"/>
                </a:moveTo>
                <a:cubicBezTo>
                  <a:pt x="164" y="458"/>
                  <a:pt x="164" y="458"/>
                  <a:pt x="164" y="458"/>
                </a:cubicBezTo>
                <a:cubicBezTo>
                  <a:pt x="162" y="458"/>
                  <a:pt x="162" y="458"/>
                  <a:pt x="162" y="458"/>
                </a:cubicBezTo>
                <a:cubicBezTo>
                  <a:pt x="162" y="457"/>
                  <a:pt x="162" y="457"/>
                  <a:pt x="162" y="457"/>
                </a:cubicBezTo>
                <a:cubicBezTo>
                  <a:pt x="162" y="444"/>
                  <a:pt x="162" y="444"/>
                  <a:pt x="162" y="444"/>
                </a:cubicBezTo>
                <a:cubicBezTo>
                  <a:pt x="171" y="444"/>
                  <a:pt x="171" y="444"/>
                  <a:pt x="171" y="444"/>
                </a:cubicBezTo>
                <a:lnTo>
                  <a:pt x="171" y="458"/>
                </a:lnTo>
                <a:close/>
                <a:moveTo>
                  <a:pt x="171" y="435"/>
                </a:moveTo>
                <a:cubicBezTo>
                  <a:pt x="162" y="435"/>
                  <a:pt x="162" y="435"/>
                  <a:pt x="162" y="435"/>
                </a:cubicBezTo>
                <a:cubicBezTo>
                  <a:pt x="162" y="421"/>
                  <a:pt x="162" y="421"/>
                  <a:pt x="162" y="421"/>
                </a:cubicBezTo>
                <a:cubicBezTo>
                  <a:pt x="171" y="421"/>
                  <a:pt x="171" y="421"/>
                  <a:pt x="171" y="421"/>
                </a:cubicBezTo>
                <a:lnTo>
                  <a:pt x="171" y="435"/>
                </a:lnTo>
                <a:close/>
                <a:moveTo>
                  <a:pt x="172" y="411"/>
                </a:moveTo>
                <a:cubicBezTo>
                  <a:pt x="162" y="411"/>
                  <a:pt x="162" y="411"/>
                  <a:pt x="162" y="411"/>
                </a:cubicBezTo>
                <a:cubicBezTo>
                  <a:pt x="162" y="393"/>
                  <a:pt x="162" y="393"/>
                  <a:pt x="162" y="393"/>
                </a:cubicBezTo>
                <a:cubicBezTo>
                  <a:pt x="172" y="393"/>
                  <a:pt x="172" y="393"/>
                  <a:pt x="172" y="393"/>
                </a:cubicBezTo>
                <a:lnTo>
                  <a:pt x="172" y="411"/>
                </a:lnTo>
                <a:close/>
                <a:moveTo>
                  <a:pt x="172" y="390"/>
                </a:moveTo>
                <a:cubicBezTo>
                  <a:pt x="162" y="390"/>
                  <a:pt x="162" y="390"/>
                  <a:pt x="162" y="390"/>
                </a:cubicBezTo>
                <a:cubicBezTo>
                  <a:pt x="162" y="389"/>
                  <a:pt x="162" y="389"/>
                  <a:pt x="162" y="389"/>
                </a:cubicBezTo>
                <a:cubicBezTo>
                  <a:pt x="162" y="389"/>
                  <a:pt x="161" y="382"/>
                  <a:pt x="167" y="382"/>
                </a:cubicBezTo>
                <a:cubicBezTo>
                  <a:pt x="172" y="382"/>
                  <a:pt x="172" y="389"/>
                  <a:pt x="172" y="389"/>
                </a:cubicBezTo>
                <a:lnTo>
                  <a:pt x="172" y="390"/>
                </a:lnTo>
                <a:close/>
                <a:moveTo>
                  <a:pt x="193" y="481"/>
                </a:moveTo>
                <a:cubicBezTo>
                  <a:pt x="186" y="481"/>
                  <a:pt x="186" y="481"/>
                  <a:pt x="186" y="481"/>
                </a:cubicBezTo>
                <a:cubicBezTo>
                  <a:pt x="185" y="481"/>
                  <a:pt x="185" y="481"/>
                  <a:pt x="185" y="481"/>
                </a:cubicBezTo>
                <a:cubicBezTo>
                  <a:pt x="185" y="481"/>
                  <a:pt x="185" y="481"/>
                  <a:pt x="185" y="481"/>
                </a:cubicBezTo>
                <a:cubicBezTo>
                  <a:pt x="185" y="467"/>
                  <a:pt x="185" y="467"/>
                  <a:pt x="185" y="467"/>
                </a:cubicBezTo>
                <a:cubicBezTo>
                  <a:pt x="193" y="467"/>
                  <a:pt x="193" y="467"/>
                  <a:pt x="193" y="467"/>
                </a:cubicBezTo>
                <a:lnTo>
                  <a:pt x="193" y="481"/>
                </a:lnTo>
                <a:close/>
                <a:moveTo>
                  <a:pt x="193" y="458"/>
                </a:moveTo>
                <a:cubicBezTo>
                  <a:pt x="185" y="458"/>
                  <a:pt x="185" y="458"/>
                  <a:pt x="185" y="458"/>
                </a:cubicBezTo>
                <a:cubicBezTo>
                  <a:pt x="185" y="444"/>
                  <a:pt x="185" y="444"/>
                  <a:pt x="185" y="444"/>
                </a:cubicBezTo>
                <a:cubicBezTo>
                  <a:pt x="193" y="444"/>
                  <a:pt x="193" y="444"/>
                  <a:pt x="193" y="444"/>
                </a:cubicBezTo>
                <a:lnTo>
                  <a:pt x="193" y="458"/>
                </a:lnTo>
                <a:close/>
                <a:moveTo>
                  <a:pt x="193" y="435"/>
                </a:moveTo>
                <a:cubicBezTo>
                  <a:pt x="185" y="435"/>
                  <a:pt x="185" y="435"/>
                  <a:pt x="185" y="435"/>
                </a:cubicBezTo>
                <a:cubicBezTo>
                  <a:pt x="185" y="421"/>
                  <a:pt x="185" y="421"/>
                  <a:pt x="185" y="421"/>
                </a:cubicBezTo>
                <a:cubicBezTo>
                  <a:pt x="193" y="421"/>
                  <a:pt x="193" y="421"/>
                  <a:pt x="193" y="421"/>
                </a:cubicBezTo>
                <a:lnTo>
                  <a:pt x="193" y="435"/>
                </a:lnTo>
                <a:close/>
                <a:moveTo>
                  <a:pt x="194" y="411"/>
                </a:moveTo>
                <a:cubicBezTo>
                  <a:pt x="184" y="411"/>
                  <a:pt x="184" y="411"/>
                  <a:pt x="184" y="411"/>
                </a:cubicBezTo>
                <a:cubicBezTo>
                  <a:pt x="184" y="393"/>
                  <a:pt x="184" y="393"/>
                  <a:pt x="184" y="393"/>
                </a:cubicBezTo>
                <a:cubicBezTo>
                  <a:pt x="194" y="393"/>
                  <a:pt x="194" y="393"/>
                  <a:pt x="194" y="393"/>
                </a:cubicBezTo>
                <a:lnTo>
                  <a:pt x="194" y="411"/>
                </a:lnTo>
                <a:close/>
                <a:moveTo>
                  <a:pt x="194" y="390"/>
                </a:moveTo>
                <a:cubicBezTo>
                  <a:pt x="184" y="390"/>
                  <a:pt x="184" y="390"/>
                  <a:pt x="184" y="390"/>
                </a:cubicBezTo>
                <a:cubicBezTo>
                  <a:pt x="184" y="389"/>
                  <a:pt x="184" y="389"/>
                  <a:pt x="184" y="389"/>
                </a:cubicBezTo>
                <a:cubicBezTo>
                  <a:pt x="184" y="389"/>
                  <a:pt x="184" y="382"/>
                  <a:pt x="189" y="382"/>
                </a:cubicBezTo>
                <a:cubicBezTo>
                  <a:pt x="194" y="382"/>
                  <a:pt x="194" y="389"/>
                  <a:pt x="194" y="389"/>
                </a:cubicBezTo>
                <a:lnTo>
                  <a:pt x="194" y="390"/>
                </a:lnTo>
                <a:close/>
                <a:moveTo>
                  <a:pt x="249" y="355"/>
                </a:moveTo>
                <a:cubicBezTo>
                  <a:pt x="257" y="355"/>
                  <a:pt x="257" y="355"/>
                  <a:pt x="257" y="355"/>
                </a:cubicBezTo>
                <a:cubicBezTo>
                  <a:pt x="257" y="371"/>
                  <a:pt x="257" y="371"/>
                  <a:pt x="257" y="371"/>
                </a:cubicBezTo>
                <a:cubicBezTo>
                  <a:pt x="249" y="371"/>
                  <a:pt x="249" y="371"/>
                  <a:pt x="249" y="371"/>
                </a:cubicBezTo>
                <a:lnTo>
                  <a:pt x="249" y="355"/>
                </a:lnTo>
                <a:close/>
                <a:moveTo>
                  <a:pt x="230" y="355"/>
                </a:moveTo>
                <a:cubicBezTo>
                  <a:pt x="238" y="355"/>
                  <a:pt x="238" y="355"/>
                  <a:pt x="238" y="355"/>
                </a:cubicBezTo>
                <a:cubicBezTo>
                  <a:pt x="238" y="371"/>
                  <a:pt x="238" y="371"/>
                  <a:pt x="238" y="371"/>
                </a:cubicBezTo>
                <a:cubicBezTo>
                  <a:pt x="230" y="371"/>
                  <a:pt x="230" y="371"/>
                  <a:pt x="230" y="371"/>
                </a:cubicBezTo>
                <a:lnTo>
                  <a:pt x="230" y="355"/>
                </a:lnTo>
                <a:close/>
                <a:moveTo>
                  <a:pt x="229" y="389"/>
                </a:moveTo>
                <a:cubicBezTo>
                  <a:pt x="229" y="389"/>
                  <a:pt x="228" y="382"/>
                  <a:pt x="234" y="382"/>
                </a:cubicBezTo>
                <a:cubicBezTo>
                  <a:pt x="239" y="382"/>
                  <a:pt x="239" y="389"/>
                  <a:pt x="239" y="389"/>
                </a:cubicBezTo>
                <a:cubicBezTo>
                  <a:pt x="239" y="390"/>
                  <a:pt x="239" y="390"/>
                  <a:pt x="239" y="390"/>
                </a:cubicBezTo>
                <a:cubicBezTo>
                  <a:pt x="229" y="390"/>
                  <a:pt x="229" y="390"/>
                  <a:pt x="229" y="390"/>
                </a:cubicBezTo>
                <a:lnTo>
                  <a:pt x="229" y="389"/>
                </a:lnTo>
                <a:close/>
                <a:moveTo>
                  <a:pt x="229" y="393"/>
                </a:moveTo>
                <a:cubicBezTo>
                  <a:pt x="239" y="393"/>
                  <a:pt x="239" y="393"/>
                  <a:pt x="239" y="393"/>
                </a:cubicBezTo>
                <a:cubicBezTo>
                  <a:pt x="239" y="411"/>
                  <a:pt x="239" y="411"/>
                  <a:pt x="239" y="411"/>
                </a:cubicBezTo>
                <a:cubicBezTo>
                  <a:pt x="229" y="411"/>
                  <a:pt x="229" y="411"/>
                  <a:pt x="229" y="411"/>
                </a:cubicBezTo>
                <a:lnTo>
                  <a:pt x="229" y="393"/>
                </a:lnTo>
                <a:close/>
                <a:moveTo>
                  <a:pt x="238" y="421"/>
                </a:moveTo>
                <a:cubicBezTo>
                  <a:pt x="238" y="430"/>
                  <a:pt x="238" y="430"/>
                  <a:pt x="238" y="430"/>
                </a:cubicBezTo>
                <a:cubicBezTo>
                  <a:pt x="238" y="435"/>
                  <a:pt x="238" y="435"/>
                  <a:pt x="238" y="435"/>
                </a:cubicBezTo>
                <a:cubicBezTo>
                  <a:pt x="238" y="435"/>
                  <a:pt x="238" y="435"/>
                  <a:pt x="238" y="435"/>
                </a:cubicBezTo>
                <a:cubicBezTo>
                  <a:pt x="230" y="435"/>
                  <a:pt x="230" y="435"/>
                  <a:pt x="230" y="435"/>
                </a:cubicBezTo>
                <a:cubicBezTo>
                  <a:pt x="230" y="421"/>
                  <a:pt x="230" y="421"/>
                  <a:pt x="230" y="421"/>
                </a:cubicBezTo>
                <a:lnTo>
                  <a:pt x="238" y="421"/>
                </a:lnTo>
                <a:close/>
                <a:moveTo>
                  <a:pt x="210" y="355"/>
                </a:moveTo>
                <a:cubicBezTo>
                  <a:pt x="218" y="355"/>
                  <a:pt x="218" y="355"/>
                  <a:pt x="218" y="355"/>
                </a:cubicBezTo>
                <a:cubicBezTo>
                  <a:pt x="218" y="371"/>
                  <a:pt x="218" y="371"/>
                  <a:pt x="218" y="371"/>
                </a:cubicBezTo>
                <a:cubicBezTo>
                  <a:pt x="210" y="371"/>
                  <a:pt x="210" y="371"/>
                  <a:pt x="210" y="371"/>
                </a:cubicBezTo>
                <a:lnTo>
                  <a:pt x="210" y="355"/>
                </a:lnTo>
                <a:close/>
                <a:moveTo>
                  <a:pt x="219" y="435"/>
                </a:moveTo>
                <a:cubicBezTo>
                  <a:pt x="210" y="435"/>
                  <a:pt x="210" y="435"/>
                  <a:pt x="210" y="435"/>
                </a:cubicBezTo>
                <a:cubicBezTo>
                  <a:pt x="210" y="421"/>
                  <a:pt x="210" y="421"/>
                  <a:pt x="210" y="421"/>
                </a:cubicBezTo>
                <a:cubicBezTo>
                  <a:pt x="219" y="421"/>
                  <a:pt x="219" y="421"/>
                  <a:pt x="219" y="421"/>
                </a:cubicBezTo>
                <a:lnTo>
                  <a:pt x="219" y="435"/>
                </a:lnTo>
                <a:close/>
                <a:moveTo>
                  <a:pt x="220" y="411"/>
                </a:moveTo>
                <a:cubicBezTo>
                  <a:pt x="210" y="411"/>
                  <a:pt x="210" y="411"/>
                  <a:pt x="210" y="411"/>
                </a:cubicBezTo>
                <a:cubicBezTo>
                  <a:pt x="210" y="393"/>
                  <a:pt x="210" y="393"/>
                  <a:pt x="210" y="393"/>
                </a:cubicBezTo>
                <a:cubicBezTo>
                  <a:pt x="220" y="393"/>
                  <a:pt x="220" y="393"/>
                  <a:pt x="220" y="393"/>
                </a:cubicBezTo>
                <a:lnTo>
                  <a:pt x="220" y="411"/>
                </a:lnTo>
                <a:close/>
                <a:moveTo>
                  <a:pt x="220" y="390"/>
                </a:moveTo>
                <a:cubicBezTo>
                  <a:pt x="210" y="390"/>
                  <a:pt x="210" y="390"/>
                  <a:pt x="210" y="390"/>
                </a:cubicBezTo>
                <a:cubicBezTo>
                  <a:pt x="210" y="389"/>
                  <a:pt x="210" y="389"/>
                  <a:pt x="210" y="389"/>
                </a:cubicBezTo>
                <a:cubicBezTo>
                  <a:pt x="210" y="389"/>
                  <a:pt x="209" y="382"/>
                  <a:pt x="215" y="382"/>
                </a:cubicBezTo>
                <a:cubicBezTo>
                  <a:pt x="220" y="382"/>
                  <a:pt x="220" y="389"/>
                  <a:pt x="220" y="389"/>
                </a:cubicBezTo>
                <a:lnTo>
                  <a:pt x="220" y="390"/>
                </a:lnTo>
                <a:close/>
                <a:moveTo>
                  <a:pt x="229" y="489"/>
                </a:moveTo>
                <a:cubicBezTo>
                  <a:pt x="223" y="489"/>
                  <a:pt x="223" y="489"/>
                  <a:pt x="223" y="489"/>
                </a:cubicBezTo>
                <a:cubicBezTo>
                  <a:pt x="223" y="471"/>
                  <a:pt x="223" y="471"/>
                  <a:pt x="223" y="471"/>
                </a:cubicBezTo>
                <a:cubicBezTo>
                  <a:pt x="229" y="471"/>
                  <a:pt x="229" y="471"/>
                  <a:pt x="229" y="471"/>
                </a:cubicBezTo>
                <a:lnTo>
                  <a:pt x="229" y="489"/>
                </a:lnTo>
                <a:close/>
                <a:moveTo>
                  <a:pt x="241" y="489"/>
                </a:moveTo>
                <a:cubicBezTo>
                  <a:pt x="235" y="489"/>
                  <a:pt x="235" y="489"/>
                  <a:pt x="235" y="489"/>
                </a:cubicBezTo>
                <a:cubicBezTo>
                  <a:pt x="231" y="489"/>
                  <a:pt x="231" y="489"/>
                  <a:pt x="231" y="489"/>
                </a:cubicBezTo>
                <a:cubicBezTo>
                  <a:pt x="231" y="471"/>
                  <a:pt x="231" y="471"/>
                  <a:pt x="231" y="471"/>
                </a:cubicBezTo>
                <a:cubicBezTo>
                  <a:pt x="236" y="471"/>
                  <a:pt x="236" y="471"/>
                  <a:pt x="236" y="471"/>
                </a:cubicBezTo>
                <a:cubicBezTo>
                  <a:pt x="241" y="471"/>
                  <a:pt x="241" y="471"/>
                  <a:pt x="241" y="471"/>
                </a:cubicBezTo>
                <a:lnTo>
                  <a:pt x="241" y="489"/>
                </a:lnTo>
                <a:close/>
                <a:moveTo>
                  <a:pt x="231" y="467"/>
                </a:moveTo>
                <a:cubicBezTo>
                  <a:pt x="232" y="465"/>
                  <a:pt x="233" y="462"/>
                  <a:pt x="236" y="462"/>
                </a:cubicBezTo>
                <a:cubicBezTo>
                  <a:pt x="236" y="462"/>
                  <a:pt x="236" y="462"/>
                  <a:pt x="236" y="462"/>
                </a:cubicBezTo>
                <a:cubicBezTo>
                  <a:pt x="239" y="462"/>
                  <a:pt x="240" y="465"/>
                  <a:pt x="240" y="467"/>
                </a:cubicBezTo>
                <a:cubicBezTo>
                  <a:pt x="236" y="467"/>
                  <a:pt x="236" y="467"/>
                  <a:pt x="236" y="467"/>
                </a:cubicBezTo>
                <a:lnTo>
                  <a:pt x="231" y="467"/>
                </a:lnTo>
                <a:close/>
                <a:moveTo>
                  <a:pt x="236" y="459"/>
                </a:moveTo>
                <a:cubicBezTo>
                  <a:pt x="236" y="459"/>
                  <a:pt x="236" y="459"/>
                  <a:pt x="236" y="459"/>
                </a:cubicBezTo>
                <a:cubicBezTo>
                  <a:pt x="230" y="459"/>
                  <a:pt x="229" y="465"/>
                  <a:pt x="229" y="467"/>
                </a:cubicBezTo>
                <a:cubicBezTo>
                  <a:pt x="223" y="467"/>
                  <a:pt x="223" y="467"/>
                  <a:pt x="223" y="467"/>
                </a:cubicBezTo>
                <a:cubicBezTo>
                  <a:pt x="223" y="465"/>
                  <a:pt x="224" y="454"/>
                  <a:pt x="236" y="454"/>
                </a:cubicBezTo>
                <a:cubicBezTo>
                  <a:pt x="236" y="454"/>
                  <a:pt x="236" y="454"/>
                  <a:pt x="237" y="454"/>
                </a:cubicBezTo>
                <a:cubicBezTo>
                  <a:pt x="247" y="455"/>
                  <a:pt x="248" y="465"/>
                  <a:pt x="248" y="467"/>
                </a:cubicBezTo>
                <a:cubicBezTo>
                  <a:pt x="243" y="467"/>
                  <a:pt x="243" y="467"/>
                  <a:pt x="243" y="467"/>
                </a:cubicBezTo>
                <a:cubicBezTo>
                  <a:pt x="242" y="466"/>
                  <a:pt x="242" y="460"/>
                  <a:pt x="236" y="459"/>
                </a:cubicBezTo>
                <a:close/>
                <a:moveTo>
                  <a:pt x="248" y="489"/>
                </a:moveTo>
                <a:cubicBezTo>
                  <a:pt x="243" y="489"/>
                  <a:pt x="243" y="489"/>
                  <a:pt x="243" y="489"/>
                </a:cubicBezTo>
                <a:cubicBezTo>
                  <a:pt x="243" y="471"/>
                  <a:pt x="243" y="471"/>
                  <a:pt x="243" y="471"/>
                </a:cubicBezTo>
                <a:cubicBezTo>
                  <a:pt x="248" y="471"/>
                  <a:pt x="248" y="471"/>
                  <a:pt x="248" y="471"/>
                </a:cubicBezTo>
                <a:lnTo>
                  <a:pt x="248" y="489"/>
                </a:lnTo>
                <a:close/>
                <a:moveTo>
                  <a:pt x="257" y="435"/>
                </a:moveTo>
                <a:cubicBezTo>
                  <a:pt x="249" y="435"/>
                  <a:pt x="249" y="435"/>
                  <a:pt x="249" y="435"/>
                </a:cubicBezTo>
                <a:cubicBezTo>
                  <a:pt x="249" y="421"/>
                  <a:pt x="249" y="421"/>
                  <a:pt x="249" y="421"/>
                </a:cubicBezTo>
                <a:cubicBezTo>
                  <a:pt x="257" y="421"/>
                  <a:pt x="257" y="421"/>
                  <a:pt x="257" y="421"/>
                </a:cubicBezTo>
                <a:lnTo>
                  <a:pt x="257" y="435"/>
                </a:lnTo>
                <a:close/>
                <a:moveTo>
                  <a:pt x="258" y="411"/>
                </a:moveTo>
                <a:cubicBezTo>
                  <a:pt x="248" y="411"/>
                  <a:pt x="248" y="411"/>
                  <a:pt x="248" y="411"/>
                </a:cubicBezTo>
                <a:cubicBezTo>
                  <a:pt x="248" y="393"/>
                  <a:pt x="248" y="393"/>
                  <a:pt x="248" y="393"/>
                </a:cubicBezTo>
                <a:cubicBezTo>
                  <a:pt x="258" y="393"/>
                  <a:pt x="258" y="393"/>
                  <a:pt x="258" y="393"/>
                </a:cubicBezTo>
                <a:lnTo>
                  <a:pt x="258" y="411"/>
                </a:lnTo>
                <a:close/>
                <a:moveTo>
                  <a:pt x="258" y="390"/>
                </a:moveTo>
                <a:cubicBezTo>
                  <a:pt x="248" y="390"/>
                  <a:pt x="248" y="390"/>
                  <a:pt x="248" y="390"/>
                </a:cubicBezTo>
                <a:cubicBezTo>
                  <a:pt x="248" y="389"/>
                  <a:pt x="248" y="389"/>
                  <a:pt x="248" y="389"/>
                </a:cubicBezTo>
                <a:cubicBezTo>
                  <a:pt x="248" y="389"/>
                  <a:pt x="247" y="382"/>
                  <a:pt x="253" y="382"/>
                </a:cubicBezTo>
                <a:cubicBezTo>
                  <a:pt x="258" y="382"/>
                  <a:pt x="258" y="389"/>
                  <a:pt x="258" y="389"/>
                </a:cubicBezTo>
                <a:lnTo>
                  <a:pt x="258" y="390"/>
                </a:lnTo>
                <a:close/>
                <a:moveTo>
                  <a:pt x="315" y="137"/>
                </a:moveTo>
                <a:cubicBezTo>
                  <a:pt x="315" y="137"/>
                  <a:pt x="315" y="135"/>
                  <a:pt x="318" y="135"/>
                </a:cubicBezTo>
                <a:cubicBezTo>
                  <a:pt x="321" y="135"/>
                  <a:pt x="321" y="137"/>
                  <a:pt x="321" y="137"/>
                </a:cubicBezTo>
                <a:cubicBezTo>
                  <a:pt x="321" y="156"/>
                  <a:pt x="321" y="156"/>
                  <a:pt x="321" y="156"/>
                </a:cubicBezTo>
                <a:cubicBezTo>
                  <a:pt x="315" y="156"/>
                  <a:pt x="315" y="156"/>
                  <a:pt x="315" y="156"/>
                </a:cubicBezTo>
                <a:lnTo>
                  <a:pt x="315" y="137"/>
                </a:lnTo>
                <a:close/>
                <a:moveTo>
                  <a:pt x="317" y="197"/>
                </a:moveTo>
                <a:cubicBezTo>
                  <a:pt x="320" y="197"/>
                  <a:pt x="320" y="197"/>
                  <a:pt x="320" y="197"/>
                </a:cubicBezTo>
                <a:cubicBezTo>
                  <a:pt x="320" y="199"/>
                  <a:pt x="320" y="200"/>
                  <a:pt x="319" y="201"/>
                </a:cubicBezTo>
                <a:cubicBezTo>
                  <a:pt x="317" y="200"/>
                  <a:pt x="317" y="200"/>
                  <a:pt x="317" y="200"/>
                </a:cubicBezTo>
                <a:cubicBezTo>
                  <a:pt x="317" y="199"/>
                  <a:pt x="317" y="198"/>
                  <a:pt x="317" y="197"/>
                </a:cubicBezTo>
                <a:close/>
                <a:moveTo>
                  <a:pt x="317" y="191"/>
                </a:moveTo>
                <a:cubicBezTo>
                  <a:pt x="319" y="190"/>
                  <a:pt x="319" y="190"/>
                  <a:pt x="319" y="190"/>
                </a:cubicBezTo>
                <a:cubicBezTo>
                  <a:pt x="320" y="191"/>
                  <a:pt x="320" y="192"/>
                  <a:pt x="320" y="193"/>
                </a:cubicBezTo>
                <a:cubicBezTo>
                  <a:pt x="317" y="193"/>
                  <a:pt x="317" y="193"/>
                  <a:pt x="317" y="193"/>
                </a:cubicBezTo>
                <a:cubicBezTo>
                  <a:pt x="317" y="193"/>
                  <a:pt x="317" y="192"/>
                  <a:pt x="317" y="191"/>
                </a:cubicBezTo>
                <a:close/>
                <a:moveTo>
                  <a:pt x="317" y="205"/>
                </a:moveTo>
                <a:cubicBezTo>
                  <a:pt x="316" y="206"/>
                  <a:pt x="315" y="207"/>
                  <a:pt x="314" y="207"/>
                </a:cubicBezTo>
                <a:cubicBezTo>
                  <a:pt x="313" y="205"/>
                  <a:pt x="313" y="205"/>
                  <a:pt x="313" y="205"/>
                </a:cubicBezTo>
                <a:cubicBezTo>
                  <a:pt x="314" y="204"/>
                  <a:pt x="314" y="204"/>
                  <a:pt x="315" y="203"/>
                </a:cubicBezTo>
                <a:lnTo>
                  <a:pt x="317" y="205"/>
                </a:lnTo>
                <a:close/>
                <a:moveTo>
                  <a:pt x="315" y="393"/>
                </a:moveTo>
                <a:cubicBezTo>
                  <a:pt x="320" y="393"/>
                  <a:pt x="320" y="393"/>
                  <a:pt x="320" y="393"/>
                </a:cubicBezTo>
                <a:cubicBezTo>
                  <a:pt x="320" y="413"/>
                  <a:pt x="320" y="413"/>
                  <a:pt x="320" y="413"/>
                </a:cubicBezTo>
                <a:cubicBezTo>
                  <a:pt x="315" y="413"/>
                  <a:pt x="315" y="413"/>
                  <a:pt x="315" y="413"/>
                </a:cubicBezTo>
                <a:lnTo>
                  <a:pt x="315" y="393"/>
                </a:lnTo>
                <a:close/>
                <a:moveTo>
                  <a:pt x="315" y="392"/>
                </a:moveTo>
                <a:cubicBezTo>
                  <a:pt x="315" y="388"/>
                  <a:pt x="315" y="388"/>
                  <a:pt x="315" y="388"/>
                </a:cubicBezTo>
                <a:cubicBezTo>
                  <a:pt x="315" y="388"/>
                  <a:pt x="315" y="386"/>
                  <a:pt x="318" y="386"/>
                </a:cubicBezTo>
                <a:cubicBezTo>
                  <a:pt x="321" y="386"/>
                  <a:pt x="320" y="388"/>
                  <a:pt x="320" y="388"/>
                </a:cubicBezTo>
                <a:cubicBezTo>
                  <a:pt x="320" y="392"/>
                  <a:pt x="320" y="392"/>
                  <a:pt x="320" y="392"/>
                </a:cubicBezTo>
                <a:lnTo>
                  <a:pt x="315" y="392"/>
                </a:lnTo>
                <a:close/>
                <a:moveTo>
                  <a:pt x="315" y="371"/>
                </a:moveTo>
                <a:cubicBezTo>
                  <a:pt x="315" y="351"/>
                  <a:pt x="315" y="351"/>
                  <a:pt x="315" y="351"/>
                </a:cubicBezTo>
                <a:cubicBezTo>
                  <a:pt x="320" y="351"/>
                  <a:pt x="320" y="351"/>
                  <a:pt x="320" y="351"/>
                </a:cubicBezTo>
                <a:cubicBezTo>
                  <a:pt x="320" y="371"/>
                  <a:pt x="320" y="371"/>
                  <a:pt x="320" y="371"/>
                </a:cubicBezTo>
                <a:lnTo>
                  <a:pt x="315" y="371"/>
                </a:lnTo>
                <a:close/>
                <a:moveTo>
                  <a:pt x="315" y="344"/>
                </a:moveTo>
                <a:cubicBezTo>
                  <a:pt x="315" y="323"/>
                  <a:pt x="315" y="323"/>
                  <a:pt x="315" y="323"/>
                </a:cubicBezTo>
                <a:cubicBezTo>
                  <a:pt x="320" y="323"/>
                  <a:pt x="320" y="323"/>
                  <a:pt x="320" y="323"/>
                </a:cubicBezTo>
                <a:cubicBezTo>
                  <a:pt x="320" y="344"/>
                  <a:pt x="320" y="344"/>
                  <a:pt x="320" y="344"/>
                </a:cubicBezTo>
                <a:lnTo>
                  <a:pt x="315" y="344"/>
                </a:lnTo>
                <a:close/>
                <a:moveTo>
                  <a:pt x="315" y="320"/>
                </a:moveTo>
                <a:cubicBezTo>
                  <a:pt x="315" y="300"/>
                  <a:pt x="315" y="300"/>
                  <a:pt x="315" y="300"/>
                </a:cubicBezTo>
                <a:cubicBezTo>
                  <a:pt x="320" y="300"/>
                  <a:pt x="320" y="300"/>
                  <a:pt x="320" y="300"/>
                </a:cubicBezTo>
                <a:cubicBezTo>
                  <a:pt x="320" y="320"/>
                  <a:pt x="320" y="320"/>
                  <a:pt x="320" y="320"/>
                </a:cubicBezTo>
                <a:lnTo>
                  <a:pt x="315" y="320"/>
                </a:lnTo>
                <a:close/>
                <a:moveTo>
                  <a:pt x="315" y="297"/>
                </a:moveTo>
                <a:cubicBezTo>
                  <a:pt x="315" y="294"/>
                  <a:pt x="315" y="294"/>
                  <a:pt x="315" y="294"/>
                </a:cubicBezTo>
                <a:cubicBezTo>
                  <a:pt x="315" y="276"/>
                  <a:pt x="315" y="276"/>
                  <a:pt x="315" y="276"/>
                </a:cubicBezTo>
                <a:cubicBezTo>
                  <a:pt x="320" y="276"/>
                  <a:pt x="320" y="276"/>
                  <a:pt x="320" y="276"/>
                </a:cubicBezTo>
                <a:cubicBezTo>
                  <a:pt x="320" y="295"/>
                  <a:pt x="320" y="295"/>
                  <a:pt x="320" y="295"/>
                </a:cubicBezTo>
                <a:cubicBezTo>
                  <a:pt x="320" y="297"/>
                  <a:pt x="320" y="297"/>
                  <a:pt x="320" y="297"/>
                </a:cubicBezTo>
                <a:lnTo>
                  <a:pt x="315" y="297"/>
                </a:lnTo>
                <a:close/>
                <a:moveTo>
                  <a:pt x="315" y="273"/>
                </a:moveTo>
                <a:cubicBezTo>
                  <a:pt x="315" y="250"/>
                  <a:pt x="315" y="250"/>
                  <a:pt x="315" y="250"/>
                </a:cubicBezTo>
                <a:cubicBezTo>
                  <a:pt x="320" y="250"/>
                  <a:pt x="320" y="250"/>
                  <a:pt x="320" y="250"/>
                </a:cubicBezTo>
                <a:cubicBezTo>
                  <a:pt x="320" y="273"/>
                  <a:pt x="320" y="273"/>
                  <a:pt x="320" y="273"/>
                </a:cubicBezTo>
                <a:lnTo>
                  <a:pt x="315" y="273"/>
                </a:lnTo>
                <a:close/>
                <a:moveTo>
                  <a:pt x="315" y="248"/>
                </a:moveTo>
                <a:cubicBezTo>
                  <a:pt x="315" y="245"/>
                  <a:pt x="315" y="245"/>
                  <a:pt x="315" y="245"/>
                </a:cubicBezTo>
                <a:cubicBezTo>
                  <a:pt x="315" y="245"/>
                  <a:pt x="315" y="243"/>
                  <a:pt x="318" y="243"/>
                </a:cubicBezTo>
                <a:cubicBezTo>
                  <a:pt x="321" y="243"/>
                  <a:pt x="320" y="245"/>
                  <a:pt x="320" y="245"/>
                </a:cubicBezTo>
                <a:cubicBezTo>
                  <a:pt x="320" y="248"/>
                  <a:pt x="320" y="248"/>
                  <a:pt x="320" y="248"/>
                </a:cubicBezTo>
                <a:lnTo>
                  <a:pt x="315" y="248"/>
                </a:lnTo>
                <a:close/>
                <a:moveTo>
                  <a:pt x="314" y="183"/>
                </a:moveTo>
                <a:cubicBezTo>
                  <a:pt x="315" y="184"/>
                  <a:pt x="316" y="185"/>
                  <a:pt x="317" y="186"/>
                </a:cubicBezTo>
                <a:cubicBezTo>
                  <a:pt x="315" y="187"/>
                  <a:pt x="315" y="187"/>
                  <a:pt x="315" y="187"/>
                </a:cubicBezTo>
                <a:cubicBezTo>
                  <a:pt x="314" y="187"/>
                  <a:pt x="314" y="186"/>
                  <a:pt x="313" y="186"/>
                </a:cubicBezTo>
                <a:lnTo>
                  <a:pt x="314" y="183"/>
                </a:lnTo>
                <a:close/>
                <a:moveTo>
                  <a:pt x="306" y="18"/>
                </a:moveTo>
                <a:cubicBezTo>
                  <a:pt x="305" y="8"/>
                  <a:pt x="305" y="8"/>
                  <a:pt x="305" y="8"/>
                </a:cubicBezTo>
                <a:cubicBezTo>
                  <a:pt x="308" y="13"/>
                  <a:pt x="307" y="16"/>
                  <a:pt x="306" y="18"/>
                </a:cubicBezTo>
                <a:close/>
                <a:moveTo>
                  <a:pt x="302" y="137"/>
                </a:moveTo>
                <a:cubicBezTo>
                  <a:pt x="302" y="137"/>
                  <a:pt x="302" y="135"/>
                  <a:pt x="305" y="135"/>
                </a:cubicBezTo>
                <a:cubicBezTo>
                  <a:pt x="308" y="135"/>
                  <a:pt x="308" y="137"/>
                  <a:pt x="308" y="137"/>
                </a:cubicBezTo>
                <a:cubicBezTo>
                  <a:pt x="308" y="156"/>
                  <a:pt x="308" y="156"/>
                  <a:pt x="308" y="156"/>
                </a:cubicBezTo>
                <a:cubicBezTo>
                  <a:pt x="302" y="156"/>
                  <a:pt x="302" y="156"/>
                  <a:pt x="302" y="156"/>
                </a:cubicBezTo>
                <a:lnTo>
                  <a:pt x="302" y="137"/>
                </a:lnTo>
                <a:close/>
                <a:moveTo>
                  <a:pt x="311" y="181"/>
                </a:moveTo>
                <a:cubicBezTo>
                  <a:pt x="309" y="184"/>
                  <a:pt x="309" y="184"/>
                  <a:pt x="309" y="184"/>
                </a:cubicBezTo>
                <a:cubicBezTo>
                  <a:pt x="309" y="183"/>
                  <a:pt x="308" y="183"/>
                  <a:pt x="307" y="183"/>
                </a:cubicBezTo>
                <a:cubicBezTo>
                  <a:pt x="307" y="180"/>
                  <a:pt x="307" y="180"/>
                  <a:pt x="307" y="180"/>
                </a:cubicBezTo>
                <a:cubicBezTo>
                  <a:pt x="308" y="181"/>
                  <a:pt x="310" y="181"/>
                  <a:pt x="311" y="181"/>
                </a:cubicBezTo>
                <a:close/>
                <a:moveTo>
                  <a:pt x="303" y="180"/>
                </a:moveTo>
                <a:cubicBezTo>
                  <a:pt x="303" y="183"/>
                  <a:pt x="303" y="183"/>
                  <a:pt x="303" y="183"/>
                </a:cubicBezTo>
                <a:cubicBezTo>
                  <a:pt x="302" y="183"/>
                  <a:pt x="301" y="183"/>
                  <a:pt x="301" y="184"/>
                </a:cubicBezTo>
                <a:cubicBezTo>
                  <a:pt x="299" y="181"/>
                  <a:pt x="299" y="181"/>
                  <a:pt x="299" y="181"/>
                </a:cubicBezTo>
                <a:cubicBezTo>
                  <a:pt x="300" y="181"/>
                  <a:pt x="302" y="181"/>
                  <a:pt x="303" y="180"/>
                </a:cubicBezTo>
                <a:close/>
                <a:moveTo>
                  <a:pt x="301" y="185"/>
                </a:moveTo>
                <a:cubicBezTo>
                  <a:pt x="302" y="184"/>
                  <a:pt x="302" y="184"/>
                  <a:pt x="303" y="184"/>
                </a:cubicBezTo>
                <a:cubicBezTo>
                  <a:pt x="304" y="184"/>
                  <a:pt x="306" y="184"/>
                  <a:pt x="306" y="184"/>
                </a:cubicBezTo>
                <a:cubicBezTo>
                  <a:pt x="307" y="184"/>
                  <a:pt x="307" y="184"/>
                  <a:pt x="307" y="184"/>
                </a:cubicBezTo>
                <a:cubicBezTo>
                  <a:pt x="307" y="184"/>
                  <a:pt x="308" y="184"/>
                  <a:pt x="309" y="185"/>
                </a:cubicBezTo>
                <a:cubicBezTo>
                  <a:pt x="310" y="185"/>
                  <a:pt x="311" y="186"/>
                  <a:pt x="312" y="186"/>
                </a:cubicBezTo>
                <a:cubicBezTo>
                  <a:pt x="313" y="187"/>
                  <a:pt x="314" y="188"/>
                  <a:pt x="314" y="188"/>
                </a:cubicBezTo>
                <a:cubicBezTo>
                  <a:pt x="315" y="189"/>
                  <a:pt x="315" y="190"/>
                  <a:pt x="316" y="191"/>
                </a:cubicBezTo>
                <a:cubicBezTo>
                  <a:pt x="316" y="192"/>
                  <a:pt x="316" y="193"/>
                  <a:pt x="316" y="194"/>
                </a:cubicBezTo>
                <a:cubicBezTo>
                  <a:pt x="316" y="194"/>
                  <a:pt x="317" y="195"/>
                  <a:pt x="317" y="195"/>
                </a:cubicBezTo>
                <a:cubicBezTo>
                  <a:pt x="317" y="196"/>
                  <a:pt x="316" y="196"/>
                  <a:pt x="316" y="197"/>
                </a:cubicBezTo>
                <a:cubicBezTo>
                  <a:pt x="316" y="198"/>
                  <a:pt x="316" y="199"/>
                  <a:pt x="316" y="200"/>
                </a:cubicBezTo>
                <a:cubicBezTo>
                  <a:pt x="315" y="201"/>
                  <a:pt x="315" y="202"/>
                  <a:pt x="314" y="202"/>
                </a:cubicBezTo>
                <a:cubicBezTo>
                  <a:pt x="314" y="203"/>
                  <a:pt x="313" y="204"/>
                  <a:pt x="312" y="204"/>
                </a:cubicBezTo>
                <a:cubicBezTo>
                  <a:pt x="312" y="205"/>
                  <a:pt x="311" y="205"/>
                  <a:pt x="311" y="205"/>
                </a:cubicBezTo>
                <a:cubicBezTo>
                  <a:pt x="310" y="206"/>
                  <a:pt x="310" y="206"/>
                  <a:pt x="309" y="206"/>
                </a:cubicBezTo>
                <a:cubicBezTo>
                  <a:pt x="309" y="206"/>
                  <a:pt x="309" y="206"/>
                  <a:pt x="309" y="206"/>
                </a:cubicBezTo>
                <a:cubicBezTo>
                  <a:pt x="308" y="206"/>
                  <a:pt x="308" y="207"/>
                  <a:pt x="306" y="207"/>
                </a:cubicBezTo>
                <a:cubicBezTo>
                  <a:pt x="306" y="207"/>
                  <a:pt x="304" y="207"/>
                  <a:pt x="303" y="207"/>
                </a:cubicBezTo>
                <a:cubicBezTo>
                  <a:pt x="302" y="207"/>
                  <a:pt x="302" y="206"/>
                  <a:pt x="301" y="206"/>
                </a:cubicBezTo>
                <a:cubicBezTo>
                  <a:pt x="301" y="206"/>
                  <a:pt x="301" y="206"/>
                  <a:pt x="301" y="206"/>
                </a:cubicBezTo>
                <a:cubicBezTo>
                  <a:pt x="300" y="206"/>
                  <a:pt x="299" y="205"/>
                  <a:pt x="298" y="204"/>
                </a:cubicBezTo>
                <a:cubicBezTo>
                  <a:pt x="298" y="204"/>
                  <a:pt x="298" y="204"/>
                  <a:pt x="298" y="204"/>
                </a:cubicBezTo>
                <a:cubicBezTo>
                  <a:pt x="297" y="204"/>
                  <a:pt x="296" y="203"/>
                  <a:pt x="296" y="202"/>
                </a:cubicBezTo>
                <a:cubicBezTo>
                  <a:pt x="295" y="202"/>
                  <a:pt x="295" y="201"/>
                  <a:pt x="294" y="200"/>
                </a:cubicBezTo>
                <a:cubicBezTo>
                  <a:pt x="294" y="199"/>
                  <a:pt x="294" y="198"/>
                  <a:pt x="294" y="197"/>
                </a:cubicBezTo>
                <a:cubicBezTo>
                  <a:pt x="294" y="196"/>
                  <a:pt x="293" y="196"/>
                  <a:pt x="293" y="195"/>
                </a:cubicBezTo>
                <a:cubicBezTo>
                  <a:pt x="293" y="195"/>
                  <a:pt x="294" y="194"/>
                  <a:pt x="294" y="194"/>
                </a:cubicBezTo>
                <a:cubicBezTo>
                  <a:pt x="294" y="194"/>
                  <a:pt x="294" y="194"/>
                  <a:pt x="294" y="194"/>
                </a:cubicBezTo>
                <a:cubicBezTo>
                  <a:pt x="294" y="193"/>
                  <a:pt x="294" y="192"/>
                  <a:pt x="294" y="191"/>
                </a:cubicBezTo>
                <a:cubicBezTo>
                  <a:pt x="295" y="190"/>
                  <a:pt x="295" y="190"/>
                  <a:pt x="295" y="190"/>
                </a:cubicBezTo>
                <a:cubicBezTo>
                  <a:pt x="295" y="189"/>
                  <a:pt x="296" y="189"/>
                  <a:pt x="296" y="188"/>
                </a:cubicBezTo>
                <a:cubicBezTo>
                  <a:pt x="297" y="188"/>
                  <a:pt x="297" y="187"/>
                  <a:pt x="298" y="186"/>
                </a:cubicBezTo>
                <a:cubicBezTo>
                  <a:pt x="299" y="186"/>
                  <a:pt x="300" y="185"/>
                  <a:pt x="301" y="185"/>
                </a:cubicBezTo>
                <a:close/>
                <a:moveTo>
                  <a:pt x="302" y="392"/>
                </a:moveTo>
                <a:cubicBezTo>
                  <a:pt x="302" y="388"/>
                  <a:pt x="302" y="388"/>
                  <a:pt x="302" y="388"/>
                </a:cubicBezTo>
                <a:cubicBezTo>
                  <a:pt x="302" y="388"/>
                  <a:pt x="302" y="386"/>
                  <a:pt x="305" y="386"/>
                </a:cubicBezTo>
                <a:cubicBezTo>
                  <a:pt x="308" y="386"/>
                  <a:pt x="308" y="388"/>
                  <a:pt x="308" y="388"/>
                </a:cubicBezTo>
                <a:cubicBezTo>
                  <a:pt x="308" y="392"/>
                  <a:pt x="308" y="392"/>
                  <a:pt x="308" y="392"/>
                </a:cubicBezTo>
                <a:lnTo>
                  <a:pt x="302" y="392"/>
                </a:lnTo>
                <a:close/>
                <a:moveTo>
                  <a:pt x="308" y="393"/>
                </a:moveTo>
                <a:cubicBezTo>
                  <a:pt x="308" y="413"/>
                  <a:pt x="308" y="413"/>
                  <a:pt x="308" y="413"/>
                </a:cubicBezTo>
                <a:cubicBezTo>
                  <a:pt x="302" y="413"/>
                  <a:pt x="302" y="413"/>
                  <a:pt x="302" y="413"/>
                </a:cubicBezTo>
                <a:cubicBezTo>
                  <a:pt x="302" y="393"/>
                  <a:pt x="302" y="393"/>
                  <a:pt x="302" y="393"/>
                </a:cubicBezTo>
                <a:lnTo>
                  <a:pt x="308" y="393"/>
                </a:lnTo>
                <a:close/>
                <a:moveTo>
                  <a:pt x="302" y="371"/>
                </a:moveTo>
                <a:cubicBezTo>
                  <a:pt x="302" y="351"/>
                  <a:pt x="302" y="351"/>
                  <a:pt x="302" y="351"/>
                </a:cubicBezTo>
                <a:cubicBezTo>
                  <a:pt x="308" y="351"/>
                  <a:pt x="308" y="351"/>
                  <a:pt x="308" y="351"/>
                </a:cubicBezTo>
                <a:cubicBezTo>
                  <a:pt x="308" y="371"/>
                  <a:pt x="308" y="371"/>
                  <a:pt x="308" y="371"/>
                </a:cubicBezTo>
                <a:lnTo>
                  <a:pt x="302" y="371"/>
                </a:lnTo>
                <a:close/>
                <a:moveTo>
                  <a:pt x="302" y="344"/>
                </a:moveTo>
                <a:cubicBezTo>
                  <a:pt x="302" y="323"/>
                  <a:pt x="302" y="323"/>
                  <a:pt x="302" y="323"/>
                </a:cubicBezTo>
                <a:cubicBezTo>
                  <a:pt x="308" y="323"/>
                  <a:pt x="308" y="323"/>
                  <a:pt x="308" y="323"/>
                </a:cubicBezTo>
                <a:cubicBezTo>
                  <a:pt x="308" y="344"/>
                  <a:pt x="308" y="344"/>
                  <a:pt x="308" y="344"/>
                </a:cubicBezTo>
                <a:lnTo>
                  <a:pt x="302" y="344"/>
                </a:lnTo>
                <a:close/>
                <a:moveTo>
                  <a:pt x="302" y="320"/>
                </a:moveTo>
                <a:cubicBezTo>
                  <a:pt x="302" y="300"/>
                  <a:pt x="302" y="300"/>
                  <a:pt x="302" y="300"/>
                </a:cubicBezTo>
                <a:cubicBezTo>
                  <a:pt x="308" y="300"/>
                  <a:pt x="308" y="300"/>
                  <a:pt x="308" y="300"/>
                </a:cubicBezTo>
                <a:cubicBezTo>
                  <a:pt x="308" y="320"/>
                  <a:pt x="308" y="320"/>
                  <a:pt x="308" y="320"/>
                </a:cubicBezTo>
                <a:lnTo>
                  <a:pt x="302" y="320"/>
                </a:lnTo>
                <a:close/>
                <a:moveTo>
                  <a:pt x="302" y="297"/>
                </a:moveTo>
                <a:cubicBezTo>
                  <a:pt x="302" y="291"/>
                  <a:pt x="302" y="291"/>
                  <a:pt x="302" y="291"/>
                </a:cubicBezTo>
                <a:cubicBezTo>
                  <a:pt x="302" y="276"/>
                  <a:pt x="302" y="276"/>
                  <a:pt x="302" y="276"/>
                </a:cubicBezTo>
                <a:cubicBezTo>
                  <a:pt x="308" y="276"/>
                  <a:pt x="308" y="276"/>
                  <a:pt x="308" y="276"/>
                </a:cubicBezTo>
                <a:cubicBezTo>
                  <a:pt x="308" y="292"/>
                  <a:pt x="308" y="292"/>
                  <a:pt x="308" y="292"/>
                </a:cubicBezTo>
                <a:cubicBezTo>
                  <a:pt x="308" y="297"/>
                  <a:pt x="308" y="297"/>
                  <a:pt x="308" y="297"/>
                </a:cubicBezTo>
                <a:lnTo>
                  <a:pt x="302" y="297"/>
                </a:lnTo>
                <a:close/>
                <a:moveTo>
                  <a:pt x="302" y="273"/>
                </a:moveTo>
                <a:cubicBezTo>
                  <a:pt x="302" y="250"/>
                  <a:pt x="302" y="250"/>
                  <a:pt x="302" y="250"/>
                </a:cubicBezTo>
                <a:cubicBezTo>
                  <a:pt x="308" y="250"/>
                  <a:pt x="308" y="250"/>
                  <a:pt x="308" y="250"/>
                </a:cubicBezTo>
                <a:cubicBezTo>
                  <a:pt x="308" y="273"/>
                  <a:pt x="308" y="273"/>
                  <a:pt x="308" y="273"/>
                </a:cubicBezTo>
                <a:lnTo>
                  <a:pt x="302" y="273"/>
                </a:lnTo>
                <a:close/>
                <a:moveTo>
                  <a:pt x="302" y="248"/>
                </a:moveTo>
                <a:cubicBezTo>
                  <a:pt x="302" y="245"/>
                  <a:pt x="302" y="245"/>
                  <a:pt x="302" y="245"/>
                </a:cubicBezTo>
                <a:cubicBezTo>
                  <a:pt x="302" y="245"/>
                  <a:pt x="302" y="243"/>
                  <a:pt x="305" y="243"/>
                </a:cubicBezTo>
                <a:cubicBezTo>
                  <a:pt x="308" y="243"/>
                  <a:pt x="308" y="245"/>
                  <a:pt x="308" y="245"/>
                </a:cubicBezTo>
                <a:cubicBezTo>
                  <a:pt x="308" y="248"/>
                  <a:pt x="308" y="248"/>
                  <a:pt x="308" y="248"/>
                </a:cubicBezTo>
                <a:lnTo>
                  <a:pt x="302" y="248"/>
                </a:lnTo>
                <a:close/>
                <a:moveTo>
                  <a:pt x="303" y="210"/>
                </a:moveTo>
                <a:cubicBezTo>
                  <a:pt x="302" y="210"/>
                  <a:pt x="300" y="210"/>
                  <a:pt x="299" y="209"/>
                </a:cubicBezTo>
                <a:cubicBezTo>
                  <a:pt x="301" y="207"/>
                  <a:pt x="301" y="207"/>
                  <a:pt x="301" y="207"/>
                </a:cubicBezTo>
                <a:cubicBezTo>
                  <a:pt x="301" y="207"/>
                  <a:pt x="302" y="208"/>
                  <a:pt x="303" y="208"/>
                </a:cubicBezTo>
                <a:lnTo>
                  <a:pt x="303" y="210"/>
                </a:lnTo>
                <a:close/>
                <a:moveTo>
                  <a:pt x="301" y="424"/>
                </a:moveTo>
                <a:cubicBezTo>
                  <a:pt x="309" y="424"/>
                  <a:pt x="309" y="424"/>
                  <a:pt x="309" y="424"/>
                </a:cubicBezTo>
                <a:cubicBezTo>
                  <a:pt x="309" y="440"/>
                  <a:pt x="309" y="440"/>
                  <a:pt x="309" y="440"/>
                </a:cubicBezTo>
                <a:cubicBezTo>
                  <a:pt x="301" y="440"/>
                  <a:pt x="301" y="440"/>
                  <a:pt x="301" y="440"/>
                </a:cubicBezTo>
                <a:lnTo>
                  <a:pt x="301" y="424"/>
                </a:lnTo>
                <a:close/>
                <a:moveTo>
                  <a:pt x="307" y="210"/>
                </a:moveTo>
                <a:cubicBezTo>
                  <a:pt x="307" y="208"/>
                  <a:pt x="307" y="208"/>
                  <a:pt x="307" y="208"/>
                </a:cubicBezTo>
                <a:cubicBezTo>
                  <a:pt x="308" y="208"/>
                  <a:pt x="309" y="207"/>
                  <a:pt x="309" y="207"/>
                </a:cubicBezTo>
                <a:cubicBezTo>
                  <a:pt x="311" y="209"/>
                  <a:pt x="311" y="209"/>
                  <a:pt x="311" y="209"/>
                </a:cubicBezTo>
                <a:cubicBezTo>
                  <a:pt x="310" y="210"/>
                  <a:pt x="308" y="210"/>
                  <a:pt x="307" y="210"/>
                </a:cubicBezTo>
                <a:close/>
                <a:moveTo>
                  <a:pt x="290" y="392"/>
                </a:moveTo>
                <a:cubicBezTo>
                  <a:pt x="290" y="388"/>
                  <a:pt x="290" y="388"/>
                  <a:pt x="290" y="388"/>
                </a:cubicBezTo>
                <a:cubicBezTo>
                  <a:pt x="290" y="388"/>
                  <a:pt x="289" y="386"/>
                  <a:pt x="292" y="386"/>
                </a:cubicBezTo>
                <a:cubicBezTo>
                  <a:pt x="295" y="386"/>
                  <a:pt x="295" y="388"/>
                  <a:pt x="295" y="388"/>
                </a:cubicBezTo>
                <a:cubicBezTo>
                  <a:pt x="295" y="392"/>
                  <a:pt x="295" y="392"/>
                  <a:pt x="295" y="392"/>
                </a:cubicBezTo>
                <a:lnTo>
                  <a:pt x="290" y="392"/>
                </a:lnTo>
                <a:close/>
                <a:moveTo>
                  <a:pt x="295" y="393"/>
                </a:moveTo>
                <a:cubicBezTo>
                  <a:pt x="295" y="413"/>
                  <a:pt x="295" y="413"/>
                  <a:pt x="295" y="413"/>
                </a:cubicBezTo>
                <a:cubicBezTo>
                  <a:pt x="290" y="413"/>
                  <a:pt x="290" y="413"/>
                  <a:pt x="290" y="413"/>
                </a:cubicBezTo>
                <a:cubicBezTo>
                  <a:pt x="290" y="393"/>
                  <a:pt x="290" y="393"/>
                  <a:pt x="290" y="393"/>
                </a:cubicBezTo>
                <a:lnTo>
                  <a:pt x="295" y="393"/>
                </a:lnTo>
                <a:close/>
                <a:moveTo>
                  <a:pt x="290" y="371"/>
                </a:moveTo>
                <a:cubicBezTo>
                  <a:pt x="290" y="351"/>
                  <a:pt x="290" y="351"/>
                  <a:pt x="290" y="351"/>
                </a:cubicBezTo>
                <a:cubicBezTo>
                  <a:pt x="295" y="351"/>
                  <a:pt x="295" y="351"/>
                  <a:pt x="295" y="351"/>
                </a:cubicBezTo>
                <a:cubicBezTo>
                  <a:pt x="295" y="371"/>
                  <a:pt x="295" y="371"/>
                  <a:pt x="295" y="371"/>
                </a:cubicBezTo>
                <a:lnTo>
                  <a:pt x="290" y="371"/>
                </a:lnTo>
                <a:close/>
                <a:moveTo>
                  <a:pt x="290" y="344"/>
                </a:moveTo>
                <a:cubicBezTo>
                  <a:pt x="290" y="323"/>
                  <a:pt x="290" y="323"/>
                  <a:pt x="290" y="323"/>
                </a:cubicBezTo>
                <a:cubicBezTo>
                  <a:pt x="295" y="323"/>
                  <a:pt x="295" y="323"/>
                  <a:pt x="295" y="323"/>
                </a:cubicBezTo>
                <a:cubicBezTo>
                  <a:pt x="295" y="344"/>
                  <a:pt x="295" y="344"/>
                  <a:pt x="295" y="344"/>
                </a:cubicBezTo>
                <a:lnTo>
                  <a:pt x="290" y="344"/>
                </a:lnTo>
                <a:close/>
                <a:moveTo>
                  <a:pt x="290" y="320"/>
                </a:moveTo>
                <a:cubicBezTo>
                  <a:pt x="290" y="300"/>
                  <a:pt x="290" y="300"/>
                  <a:pt x="290" y="300"/>
                </a:cubicBezTo>
                <a:cubicBezTo>
                  <a:pt x="295" y="300"/>
                  <a:pt x="295" y="300"/>
                  <a:pt x="295" y="300"/>
                </a:cubicBezTo>
                <a:cubicBezTo>
                  <a:pt x="295" y="320"/>
                  <a:pt x="295" y="320"/>
                  <a:pt x="295" y="320"/>
                </a:cubicBezTo>
                <a:lnTo>
                  <a:pt x="290" y="320"/>
                </a:lnTo>
                <a:close/>
                <a:moveTo>
                  <a:pt x="290" y="297"/>
                </a:moveTo>
                <a:cubicBezTo>
                  <a:pt x="290" y="289"/>
                  <a:pt x="290" y="289"/>
                  <a:pt x="290" y="289"/>
                </a:cubicBezTo>
                <a:cubicBezTo>
                  <a:pt x="290" y="276"/>
                  <a:pt x="290" y="276"/>
                  <a:pt x="290" y="276"/>
                </a:cubicBezTo>
                <a:cubicBezTo>
                  <a:pt x="295" y="276"/>
                  <a:pt x="295" y="276"/>
                  <a:pt x="295" y="276"/>
                </a:cubicBezTo>
                <a:cubicBezTo>
                  <a:pt x="295" y="290"/>
                  <a:pt x="295" y="290"/>
                  <a:pt x="295" y="290"/>
                </a:cubicBezTo>
                <a:cubicBezTo>
                  <a:pt x="295" y="297"/>
                  <a:pt x="295" y="297"/>
                  <a:pt x="295" y="297"/>
                </a:cubicBezTo>
                <a:lnTo>
                  <a:pt x="290" y="297"/>
                </a:lnTo>
                <a:close/>
                <a:moveTo>
                  <a:pt x="290" y="273"/>
                </a:moveTo>
                <a:cubicBezTo>
                  <a:pt x="290" y="250"/>
                  <a:pt x="290" y="250"/>
                  <a:pt x="290" y="250"/>
                </a:cubicBezTo>
                <a:cubicBezTo>
                  <a:pt x="295" y="250"/>
                  <a:pt x="295" y="250"/>
                  <a:pt x="295" y="250"/>
                </a:cubicBezTo>
                <a:cubicBezTo>
                  <a:pt x="295" y="273"/>
                  <a:pt x="295" y="273"/>
                  <a:pt x="295" y="273"/>
                </a:cubicBezTo>
                <a:lnTo>
                  <a:pt x="290" y="273"/>
                </a:lnTo>
                <a:close/>
                <a:moveTo>
                  <a:pt x="290" y="248"/>
                </a:moveTo>
                <a:cubicBezTo>
                  <a:pt x="290" y="245"/>
                  <a:pt x="290" y="245"/>
                  <a:pt x="290" y="245"/>
                </a:cubicBezTo>
                <a:cubicBezTo>
                  <a:pt x="290" y="245"/>
                  <a:pt x="289" y="243"/>
                  <a:pt x="292" y="243"/>
                </a:cubicBezTo>
                <a:cubicBezTo>
                  <a:pt x="295" y="243"/>
                  <a:pt x="295" y="245"/>
                  <a:pt x="295" y="245"/>
                </a:cubicBezTo>
                <a:cubicBezTo>
                  <a:pt x="295" y="248"/>
                  <a:pt x="295" y="248"/>
                  <a:pt x="295" y="248"/>
                </a:cubicBezTo>
                <a:lnTo>
                  <a:pt x="290" y="248"/>
                </a:lnTo>
                <a:close/>
                <a:moveTo>
                  <a:pt x="293" y="197"/>
                </a:moveTo>
                <a:cubicBezTo>
                  <a:pt x="293" y="198"/>
                  <a:pt x="293" y="199"/>
                  <a:pt x="293" y="200"/>
                </a:cubicBezTo>
                <a:cubicBezTo>
                  <a:pt x="291" y="201"/>
                  <a:pt x="291" y="201"/>
                  <a:pt x="291" y="201"/>
                </a:cubicBezTo>
                <a:cubicBezTo>
                  <a:pt x="290" y="200"/>
                  <a:pt x="290" y="199"/>
                  <a:pt x="290" y="197"/>
                </a:cubicBezTo>
                <a:lnTo>
                  <a:pt x="293" y="197"/>
                </a:lnTo>
                <a:close/>
                <a:moveTo>
                  <a:pt x="290" y="193"/>
                </a:moveTo>
                <a:cubicBezTo>
                  <a:pt x="290" y="192"/>
                  <a:pt x="290" y="191"/>
                  <a:pt x="291" y="190"/>
                </a:cubicBezTo>
                <a:cubicBezTo>
                  <a:pt x="293" y="191"/>
                  <a:pt x="293" y="191"/>
                  <a:pt x="293" y="191"/>
                </a:cubicBezTo>
                <a:cubicBezTo>
                  <a:pt x="293" y="192"/>
                  <a:pt x="293" y="193"/>
                  <a:pt x="293" y="193"/>
                </a:cubicBezTo>
                <a:lnTo>
                  <a:pt x="290" y="193"/>
                </a:lnTo>
                <a:close/>
                <a:moveTo>
                  <a:pt x="293" y="205"/>
                </a:moveTo>
                <a:cubicBezTo>
                  <a:pt x="295" y="203"/>
                  <a:pt x="295" y="203"/>
                  <a:pt x="295" y="203"/>
                </a:cubicBezTo>
                <a:cubicBezTo>
                  <a:pt x="296" y="204"/>
                  <a:pt x="296" y="204"/>
                  <a:pt x="297" y="205"/>
                </a:cubicBezTo>
                <a:cubicBezTo>
                  <a:pt x="296" y="207"/>
                  <a:pt x="296" y="207"/>
                  <a:pt x="296" y="207"/>
                </a:cubicBezTo>
                <a:cubicBezTo>
                  <a:pt x="295" y="207"/>
                  <a:pt x="294" y="206"/>
                  <a:pt x="293" y="205"/>
                </a:cubicBezTo>
                <a:close/>
                <a:moveTo>
                  <a:pt x="297" y="186"/>
                </a:moveTo>
                <a:cubicBezTo>
                  <a:pt x="296" y="186"/>
                  <a:pt x="296" y="187"/>
                  <a:pt x="295" y="187"/>
                </a:cubicBezTo>
                <a:cubicBezTo>
                  <a:pt x="293" y="186"/>
                  <a:pt x="293" y="186"/>
                  <a:pt x="293" y="186"/>
                </a:cubicBezTo>
                <a:cubicBezTo>
                  <a:pt x="294" y="185"/>
                  <a:pt x="295" y="184"/>
                  <a:pt x="296" y="183"/>
                </a:cubicBezTo>
                <a:lnTo>
                  <a:pt x="297" y="186"/>
                </a:lnTo>
                <a:close/>
                <a:moveTo>
                  <a:pt x="289" y="137"/>
                </a:moveTo>
                <a:cubicBezTo>
                  <a:pt x="289" y="137"/>
                  <a:pt x="289" y="135"/>
                  <a:pt x="292" y="135"/>
                </a:cubicBezTo>
                <a:cubicBezTo>
                  <a:pt x="295" y="135"/>
                  <a:pt x="295" y="137"/>
                  <a:pt x="295" y="137"/>
                </a:cubicBezTo>
                <a:cubicBezTo>
                  <a:pt x="295" y="156"/>
                  <a:pt x="295" y="156"/>
                  <a:pt x="295" y="156"/>
                </a:cubicBezTo>
                <a:cubicBezTo>
                  <a:pt x="289" y="156"/>
                  <a:pt x="289" y="156"/>
                  <a:pt x="289" y="156"/>
                </a:cubicBezTo>
                <a:lnTo>
                  <a:pt x="289" y="137"/>
                </a:lnTo>
                <a:close/>
                <a:moveTo>
                  <a:pt x="288" y="424"/>
                </a:moveTo>
                <a:cubicBezTo>
                  <a:pt x="296" y="424"/>
                  <a:pt x="296" y="424"/>
                  <a:pt x="296" y="424"/>
                </a:cubicBezTo>
                <a:cubicBezTo>
                  <a:pt x="296" y="440"/>
                  <a:pt x="296" y="440"/>
                  <a:pt x="296" y="440"/>
                </a:cubicBezTo>
                <a:cubicBezTo>
                  <a:pt x="288" y="440"/>
                  <a:pt x="288" y="440"/>
                  <a:pt x="288" y="440"/>
                </a:cubicBezTo>
                <a:lnTo>
                  <a:pt x="288" y="424"/>
                </a:lnTo>
                <a:close/>
                <a:moveTo>
                  <a:pt x="298" y="481"/>
                </a:moveTo>
                <a:cubicBezTo>
                  <a:pt x="298" y="489"/>
                  <a:pt x="298" y="489"/>
                  <a:pt x="298" y="489"/>
                </a:cubicBezTo>
                <a:cubicBezTo>
                  <a:pt x="292" y="489"/>
                  <a:pt x="292" y="489"/>
                  <a:pt x="292" y="489"/>
                </a:cubicBezTo>
                <a:cubicBezTo>
                  <a:pt x="292" y="485"/>
                  <a:pt x="292" y="485"/>
                  <a:pt x="292" y="485"/>
                </a:cubicBezTo>
                <a:cubicBezTo>
                  <a:pt x="292" y="471"/>
                  <a:pt x="292" y="471"/>
                  <a:pt x="292" y="471"/>
                </a:cubicBezTo>
                <a:cubicBezTo>
                  <a:pt x="298" y="471"/>
                  <a:pt x="298" y="471"/>
                  <a:pt x="298" y="471"/>
                </a:cubicBezTo>
                <a:lnTo>
                  <a:pt x="298" y="481"/>
                </a:lnTo>
                <a:close/>
                <a:moveTo>
                  <a:pt x="310" y="472"/>
                </a:moveTo>
                <a:cubicBezTo>
                  <a:pt x="310" y="489"/>
                  <a:pt x="310" y="489"/>
                  <a:pt x="310" y="489"/>
                </a:cubicBezTo>
                <a:cubicBezTo>
                  <a:pt x="300" y="489"/>
                  <a:pt x="300" y="489"/>
                  <a:pt x="300" y="489"/>
                </a:cubicBezTo>
                <a:cubicBezTo>
                  <a:pt x="300" y="479"/>
                  <a:pt x="300" y="479"/>
                  <a:pt x="300" y="479"/>
                </a:cubicBezTo>
                <a:cubicBezTo>
                  <a:pt x="300" y="471"/>
                  <a:pt x="300" y="471"/>
                  <a:pt x="300" y="471"/>
                </a:cubicBezTo>
                <a:cubicBezTo>
                  <a:pt x="310" y="471"/>
                  <a:pt x="310" y="471"/>
                  <a:pt x="310" y="471"/>
                </a:cubicBezTo>
                <a:lnTo>
                  <a:pt x="310" y="472"/>
                </a:lnTo>
                <a:close/>
                <a:moveTo>
                  <a:pt x="300" y="467"/>
                </a:moveTo>
                <a:cubicBezTo>
                  <a:pt x="301" y="465"/>
                  <a:pt x="302" y="462"/>
                  <a:pt x="305" y="462"/>
                </a:cubicBezTo>
                <a:cubicBezTo>
                  <a:pt x="308" y="462"/>
                  <a:pt x="309" y="465"/>
                  <a:pt x="310" y="467"/>
                </a:cubicBezTo>
                <a:lnTo>
                  <a:pt x="300" y="467"/>
                </a:lnTo>
                <a:close/>
                <a:moveTo>
                  <a:pt x="305" y="459"/>
                </a:moveTo>
                <a:cubicBezTo>
                  <a:pt x="299" y="459"/>
                  <a:pt x="298" y="465"/>
                  <a:pt x="298" y="467"/>
                </a:cubicBezTo>
                <a:cubicBezTo>
                  <a:pt x="292" y="467"/>
                  <a:pt x="292" y="467"/>
                  <a:pt x="292" y="467"/>
                </a:cubicBezTo>
                <a:cubicBezTo>
                  <a:pt x="292" y="465"/>
                  <a:pt x="293" y="454"/>
                  <a:pt x="305" y="454"/>
                </a:cubicBezTo>
                <a:cubicBezTo>
                  <a:pt x="315" y="454"/>
                  <a:pt x="317" y="462"/>
                  <a:pt x="318" y="466"/>
                </a:cubicBezTo>
                <a:cubicBezTo>
                  <a:pt x="318" y="466"/>
                  <a:pt x="318" y="466"/>
                  <a:pt x="318" y="467"/>
                </a:cubicBezTo>
                <a:cubicBezTo>
                  <a:pt x="316" y="467"/>
                  <a:pt x="316" y="467"/>
                  <a:pt x="316" y="467"/>
                </a:cubicBezTo>
                <a:cubicBezTo>
                  <a:pt x="312" y="467"/>
                  <a:pt x="312" y="467"/>
                  <a:pt x="312" y="467"/>
                </a:cubicBezTo>
                <a:cubicBezTo>
                  <a:pt x="312" y="465"/>
                  <a:pt x="311" y="459"/>
                  <a:pt x="305" y="459"/>
                </a:cubicBezTo>
                <a:close/>
                <a:moveTo>
                  <a:pt x="318" y="489"/>
                </a:moveTo>
                <a:cubicBezTo>
                  <a:pt x="312" y="489"/>
                  <a:pt x="312" y="489"/>
                  <a:pt x="312" y="489"/>
                </a:cubicBezTo>
                <a:cubicBezTo>
                  <a:pt x="312" y="471"/>
                  <a:pt x="312" y="471"/>
                  <a:pt x="312" y="471"/>
                </a:cubicBezTo>
                <a:cubicBezTo>
                  <a:pt x="318" y="471"/>
                  <a:pt x="318" y="471"/>
                  <a:pt x="318" y="471"/>
                </a:cubicBezTo>
                <a:lnTo>
                  <a:pt x="318" y="489"/>
                </a:lnTo>
                <a:close/>
                <a:moveTo>
                  <a:pt x="322" y="440"/>
                </a:moveTo>
                <a:cubicBezTo>
                  <a:pt x="314" y="440"/>
                  <a:pt x="314" y="440"/>
                  <a:pt x="314" y="440"/>
                </a:cubicBezTo>
                <a:cubicBezTo>
                  <a:pt x="314" y="424"/>
                  <a:pt x="314" y="424"/>
                  <a:pt x="314" y="424"/>
                </a:cubicBezTo>
                <a:cubicBezTo>
                  <a:pt x="322" y="424"/>
                  <a:pt x="322" y="424"/>
                  <a:pt x="322" y="424"/>
                </a:cubicBezTo>
                <a:lnTo>
                  <a:pt x="322" y="440"/>
                </a:lnTo>
                <a:close/>
                <a:moveTo>
                  <a:pt x="440" y="355"/>
                </a:moveTo>
                <a:cubicBezTo>
                  <a:pt x="448" y="355"/>
                  <a:pt x="448" y="355"/>
                  <a:pt x="448" y="355"/>
                </a:cubicBezTo>
                <a:cubicBezTo>
                  <a:pt x="448" y="366"/>
                  <a:pt x="448" y="366"/>
                  <a:pt x="448" y="366"/>
                </a:cubicBezTo>
                <a:cubicBezTo>
                  <a:pt x="448" y="371"/>
                  <a:pt x="448" y="371"/>
                  <a:pt x="448" y="371"/>
                </a:cubicBezTo>
                <a:cubicBezTo>
                  <a:pt x="441" y="371"/>
                  <a:pt x="441" y="371"/>
                  <a:pt x="441" y="371"/>
                </a:cubicBezTo>
                <a:cubicBezTo>
                  <a:pt x="440" y="371"/>
                  <a:pt x="440" y="371"/>
                  <a:pt x="440" y="371"/>
                </a:cubicBezTo>
                <a:lnTo>
                  <a:pt x="440" y="355"/>
                </a:lnTo>
                <a:close/>
                <a:moveTo>
                  <a:pt x="417" y="355"/>
                </a:moveTo>
                <a:cubicBezTo>
                  <a:pt x="425" y="355"/>
                  <a:pt x="425" y="355"/>
                  <a:pt x="425" y="355"/>
                </a:cubicBezTo>
                <a:cubicBezTo>
                  <a:pt x="425" y="371"/>
                  <a:pt x="425" y="371"/>
                  <a:pt x="425" y="371"/>
                </a:cubicBezTo>
                <a:cubicBezTo>
                  <a:pt x="417" y="371"/>
                  <a:pt x="417" y="371"/>
                  <a:pt x="417" y="371"/>
                </a:cubicBezTo>
                <a:lnTo>
                  <a:pt x="417" y="355"/>
                </a:lnTo>
                <a:close/>
                <a:moveTo>
                  <a:pt x="392" y="355"/>
                </a:moveTo>
                <a:cubicBezTo>
                  <a:pt x="400" y="355"/>
                  <a:pt x="400" y="355"/>
                  <a:pt x="400" y="355"/>
                </a:cubicBezTo>
                <a:cubicBezTo>
                  <a:pt x="400" y="371"/>
                  <a:pt x="400" y="371"/>
                  <a:pt x="400" y="371"/>
                </a:cubicBezTo>
                <a:cubicBezTo>
                  <a:pt x="392" y="371"/>
                  <a:pt x="392" y="371"/>
                  <a:pt x="392" y="371"/>
                </a:cubicBezTo>
                <a:lnTo>
                  <a:pt x="392" y="355"/>
                </a:lnTo>
                <a:close/>
                <a:moveTo>
                  <a:pt x="372" y="355"/>
                </a:moveTo>
                <a:cubicBezTo>
                  <a:pt x="380" y="355"/>
                  <a:pt x="380" y="355"/>
                  <a:pt x="380" y="355"/>
                </a:cubicBezTo>
                <a:cubicBezTo>
                  <a:pt x="380" y="371"/>
                  <a:pt x="380" y="371"/>
                  <a:pt x="380" y="371"/>
                </a:cubicBezTo>
                <a:cubicBezTo>
                  <a:pt x="372" y="371"/>
                  <a:pt x="372" y="371"/>
                  <a:pt x="372" y="371"/>
                </a:cubicBezTo>
                <a:lnTo>
                  <a:pt x="372" y="355"/>
                </a:lnTo>
                <a:close/>
                <a:moveTo>
                  <a:pt x="371" y="389"/>
                </a:moveTo>
                <a:cubicBezTo>
                  <a:pt x="371" y="389"/>
                  <a:pt x="371" y="382"/>
                  <a:pt x="376" y="382"/>
                </a:cubicBezTo>
                <a:cubicBezTo>
                  <a:pt x="382" y="382"/>
                  <a:pt x="381" y="389"/>
                  <a:pt x="381" y="389"/>
                </a:cubicBezTo>
                <a:cubicBezTo>
                  <a:pt x="381" y="390"/>
                  <a:pt x="381" y="390"/>
                  <a:pt x="381" y="390"/>
                </a:cubicBezTo>
                <a:cubicBezTo>
                  <a:pt x="371" y="390"/>
                  <a:pt x="371" y="390"/>
                  <a:pt x="371" y="390"/>
                </a:cubicBezTo>
                <a:lnTo>
                  <a:pt x="371" y="389"/>
                </a:lnTo>
                <a:close/>
                <a:moveTo>
                  <a:pt x="371" y="393"/>
                </a:moveTo>
                <a:cubicBezTo>
                  <a:pt x="381" y="393"/>
                  <a:pt x="381" y="393"/>
                  <a:pt x="381" y="393"/>
                </a:cubicBezTo>
                <a:cubicBezTo>
                  <a:pt x="381" y="411"/>
                  <a:pt x="381" y="411"/>
                  <a:pt x="381" y="411"/>
                </a:cubicBezTo>
                <a:cubicBezTo>
                  <a:pt x="371" y="411"/>
                  <a:pt x="371" y="411"/>
                  <a:pt x="371" y="411"/>
                </a:cubicBezTo>
                <a:lnTo>
                  <a:pt x="371" y="393"/>
                </a:lnTo>
                <a:close/>
                <a:moveTo>
                  <a:pt x="380" y="421"/>
                </a:moveTo>
                <a:cubicBezTo>
                  <a:pt x="380" y="435"/>
                  <a:pt x="380" y="435"/>
                  <a:pt x="380" y="435"/>
                </a:cubicBezTo>
                <a:cubicBezTo>
                  <a:pt x="372" y="435"/>
                  <a:pt x="372" y="435"/>
                  <a:pt x="372" y="435"/>
                </a:cubicBezTo>
                <a:cubicBezTo>
                  <a:pt x="372" y="424"/>
                  <a:pt x="372" y="424"/>
                  <a:pt x="372" y="424"/>
                </a:cubicBezTo>
                <a:cubicBezTo>
                  <a:pt x="372" y="421"/>
                  <a:pt x="372" y="421"/>
                  <a:pt x="372" y="421"/>
                </a:cubicBezTo>
                <a:cubicBezTo>
                  <a:pt x="376" y="421"/>
                  <a:pt x="376" y="421"/>
                  <a:pt x="376" y="421"/>
                </a:cubicBezTo>
                <a:lnTo>
                  <a:pt x="380" y="421"/>
                </a:lnTo>
                <a:close/>
                <a:moveTo>
                  <a:pt x="353" y="355"/>
                </a:moveTo>
                <a:cubicBezTo>
                  <a:pt x="361" y="355"/>
                  <a:pt x="361" y="355"/>
                  <a:pt x="361" y="355"/>
                </a:cubicBezTo>
                <a:cubicBezTo>
                  <a:pt x="361" y="371"/>
                  <a:pt x="361" y="371"/>
                  <a:pt x="361" y="371"/>
                </a:cubicBezTo>
                <a:cubicBezTo>
                  <a:pt x="353" y="371"/>
                  <a:pt x="353" y="371"/>
                  <a:pt x="353" y="371"/>
                </a:cubicBezTo>
                <a:lnTo>
                  <a:pt x="353" y="355"/>
                </a:lnTo>
                <a:close/>
                <a:moveTo>
                  <a:pt x="352" y="389"/>
                </a:moveTo>
                <a:cubicBezTo>
                  <a:pt x="352" y="389"/>
                  <a:pt x="352" y="382"/>
                  <a:pt x="357" y="382"/>
                </a:cubicBezTo>
                <a:cubicBezTo>
                  <a:pt x="363" y="382"/>
                  <a:pt x="362" y="389"/>
                  <a:pt x="362" y="389"/>
                </a:cubicBezTo>
                <a:cubicBezTo>
                  <a:pt x="362" y="390"/>
                  <a:pt x="362" y="390"/>
                  <a:pt x="362" y="390"/>
                </a:cubicBezTo>
                <a:cubicBezTo>
                  <a:pt x="352" y="390"/>
                  <a:pt x="352" y="390"/>
                  <a:pt x="352" y="390"/>
                </a:cubicBezTo>
                <a:lnTo>
                  <a:pt x="352" y="389"/>
                </a:lnTo>
                <a:close/>
                <a:moveTo>
                  <a:pt x="352" y="393"/>
                </a:moveTo>
                <a:cubicBezTo>
                  <a:pt x="362" y="393"/>
                  <a:pt x="362" y="393"/>
                  <a:pt x="362" y="393"/>
                </a:cubicBezTo>
                <a:cubicBezTo>
                  <a:pt x="362" y="411"/>
                  <a:pt x="362" y="411"/>
                  <a:pt x="362" y="411"/>
                </a:cubicBezTo>
                <a:cubicBezTo>
                  <a:pt x="352" y="411"/>
                  <a:pt x="352" y="411"/>
                  <a:pt x="352" y="411"/>
                </a:cubicBezTo>
                <a:lnTo>
                  <a:pt x="352" y="393"/>
                </a:lnTo>
                <a:close/>
                <a:moveTo>
                  <a:pt x="361" y="432"/>
                </a:moveTo>
                <a:cubicBezTo>
                  <a:pt x="361" y="435"/>
                  <a:pt x="361" y="435"/>
                  <a:pt x="361" y="435"/>
                </a:cubicBezTo>
                <a:cubicBezTo>
                  <a:pt x="357" y="435"/>
                  <a:pt x="357" y="435"/>
                  <a:pt x="357" y="435"/>
                </a:cubicBezTo>
                <a:cubicBezTo>
                  <a:pt x="353" y="435"/>
                  <a:pt x="353" y="435"/>
                  <a:pt x="353" y="435"/>
                </a:cubicBezTo>
                <a:cubicBezTo>
                  <a:pt x="353" y="421"/>
                  <a:pt x="353" y="421"/>
                  <a:pt x="353" y="421"/>
                </a:cubicBezTo>
                <a:cubicBezTo>
                  <a:pt x="361" y="421"/>
                  <a:pt x="361" y="421"/>
                  <a:pt x="361" y="421"/>
                </a:cubicBezTo>
                <a:lnTo>
                  <a:pt x="361" y="432"/>
                </a:lnTo>
                <a:close/>
                <a:moveTo>
                  <a:pt x="367" y="489"/>
                </a:moveTo>
                <a:cubicBezTo>
                  <a:pt x="362" y="489"/>
                  <a:pt x="362" y="489"/>
                  <a:pt x="362" y="489"/>
                </a:cubicBezTo>
                <a:cubicBezTo>
                  <a:pt x="362" y="471"/>
                  <a:pt x="362" y="471"/>
                  <a:pt x="362" y="471"/>
                </a:cubicBezTo>
                <a:cubicBezTo>
                  <a:pt x="367" y="471"/>
                  <a:pt x="367" y="471"/>
                  <a:pt x="367" y="471"/>
                </a:cubicBezTo>
                <a:lnTo>
                  <a:pt x="367" y="489"/>
                </a:lnTo>
                <a:close/>
                <a:moveTo>
                  <a:pt x="379" y="489"/>
                </a:moveTo>
                <a:cubicBezTo>
                  <a:pt x="369" y="489"/>
                  <a:pt x="369" y="489"/>
                  <a:pt x="369" y="489"/>
                </a:cubicBezTo>
                <a:cubicBezTo>
                  <a:pt x="369" y="471"/>
                  <a:pt x="369" y="471"/>
                  <a:pt x="369" y="471"/>
                </a:cubicBezTo>
                <a:cubicBezTo>
                  <a:pt x="379" y="471"/>
                  <a:pt x="379" y="471"/>
                  <a:pt x="379" y="471"/>
                </a:cubicBezTo>
                <a:lnTo>
                  <a:pt x="379" y="489"/>
                </a:lnTo>
                <a:close/>
                <a:moveTo>
                  <a:pt x="370" y="467"/>
                </a:moveTo>
                <a:cubicBezTo>
                  <a:pt x="370" y="465"/>
                  <a:pt x="371" y="462"/>
                  <a:pt x="374" y="462"/>
                </a:cubicBezTo>
                <a:cubicBezTo>
                  <a:pt x="377" y="462"/>
                  <a:pt x="378" y="465"/>
                  <a:pt x="379" y="467"/>
                </a:cubicBezTo>
                <a:lnTo>
                  <a:pt x="370" y="467"/>
                </a:lnTo>
                <a:close/>
                <a:moveTo>
                  <a:pt x="374" y="459"/>
                </a:moveTo>
                <a:cubicBezTo>
                  <a:pt x="368" y="459"/>
                  <a:pt x="368" y="465"/>
                  <a:pt x="367" y="467"/>
                </a:cubicBezTo>
                <a:cubicBezTo>
                  <a:pt x="362" y="467"/>
                  <a:pt x="362" y="467"/>
                  <a:pt x="362" y="467"/>
                </a:cubicBezTo>
                <a:cubicBezTo>
                  <a:pt x="362" y="465"/>
                  <a:pt x="363" y="454"/>
                  <a:pt x="374" y="454"/>
                </a:cubicBezTo>
                <a:cubicBezTo>
                  <a:pt x="386" y="454"/>
                  <a:pt x="387" y="465"/>
                  <a:pt x="387" y="467"/>
                </a:cubicBezTo>
                <a:cubicBezTo>
                  <a:pt x="381" y="467"/>
                  <a:pt x="381" y="467"/>
                  <a:pt x="381" y="467"/>
                </a:cubicBezTo>
                <a:cubicBezTo>
                  <a:pt x="381" y="465"/>
                  <a:pt x="380" y="459"/>
                  <a:pt x="374" y="459"/>
                </a:cubicBezTo>
                <a:close/>
                <a:moveTo>
                  <a:pt x="387" y="489"/>
                </a:moveTo>
                <a:cubicBezTo>
                  <a:pt x="381" y="489"/>
                  <a:pt x="381" y="489"/>
                  <a:pt x="381" y="489"/>
                </a:cubicBezTo>
                <a:cubicBezTo>
                  <a:pt x="381" y="471"/>
                  <a:pt x="381" y="471"/>
                  <a:pt x="381" y="471"/>
                </a:cubicBezTo>
                <a:cubicBezTo>
                  <a:pt x="387" y="471"/>
                  <a:pt x="387" y="471"/>
                  <a:pt x="387" y="471"/>
                </a:cubicBezTo>
                <a:lnTo>
                  <a:pt x="387" y="489"/>
                </a:lnTo>
                <a:close/>
                <a:moveTo>
                  <a:pt x="400" y="435"/>
                </a:moveTo>
                <a:cubicBezTo>
                  <a:pt x="391" y="435"/>
                  <a:pt x="391" y="435"/>
                  <a:pt x="391" y="435"/>
                </a:cubicBezTo>
                <a:cubicBezTo>
                  <a:pt x="391" y="421"/>
                  <a:pt x="391" y="421"/>
                  <a:pt x="391" y="421"/>
                </a:cubicBezTo>
                <a:cubicBezTo>
                  <a:pt x="400" y="421"/>
                  <a:pt x="400" y="421"/>
                  <a:pt x="400" y="421"/>
                </a:cubicBezTo>
                <a:lnTo>
                  <a:pt x="400" y="435"/>
                </a:lnTo>
                <a:close/>
                <a:moveTo>
                  <a:pt x="400" y="402"/>
                </a:moveTo>
                <a:cubicBezTo>
                  <a:pt x="400" y="411"/>
                  <a:pt x="400" y="411"/>
                  <a:pt x="400" y="411"/>
                </a:cubicBezTo>
                <a:cubicBezTo>
                  <a:pt x="390" y="411"/>
                  <a:pt x="390" y="411"/>
                  <a:pt x="390" y="411"/>
                </a:cubicBezTo>
                <a:cubicBezTo>
                  <a:pt x="390" y="410"/>
                  <a:pt x="390" y="410"/>
                  <a:pt x="390" y="410"/>
                </a:cubicBezTo>
                <a:cubicBezTo>
                  <a:pt x="390" y="393"/>
                  <a:pt x="390" y="393"/>
                  <a:pt x="390" y="393"/>
                </a:cubicBezTo>
                <a:cubicBezTo>
                  <a:pt x="400" y="393"/>
                  <a:pt x="400" y="393"/>
                  <a:pt x="400" y="393"/>
                </a:cubicBezTo>
                <a:lnTo>
                  <a:pt x="400" y="402"/>
                </a:lnTo>
                <a:close/>
                <a:moveTo>
                  <a:pt x="400" y="390"/>
                </a:moveTo>
                <a:cubicBezTo>
                  <a:pt x="390" y="390"/>
                  <a:pt x="390" y="390"/>
                  <a:pt x="390" y="390"/>
                </a:cubicBezTo>
                <a:cubicBezTo>
                  <a:pt x="390" y="389"/>
                  <a:pt x="390" y="389"/>
                  <a:pt x="390" y="389"/>
                </a:cubicBezTo>
                <a:cubicBezTo>
                  <a:pt x="390" y="389"/>
                  <a:pt x="390" y="382"/>
                  <a:pt x="395" y="382"/>
                </a:cubicBezTo>
                <a:cubicBezTo>
                  <a:pt x="401" y="382"/>
                  <a:pt x="400" y="389"/>
                  <a:pt x="400" y="389"/>
                </a:cubicBezTo>
                <a:lnTo>
                  <a:pt x="400" y="390"/>
                </a:lnTo>
                <a:close/>
                <a:moveTo>
                  <a:pt x="425" y="481"/>
                </a:moveTo>
                <a:cubicBezTo>
                  <a:pt x="417" y="481"/>
                  <a:pt x="417" y="481"/>
                  <a:pt x="417" y="481"/>
                </a:cubicBezTo>
                <a:cubicBezTo>
                  <a:pt x="417" y="467"/>
                  <a:pt x="417" y="467"/>
                  <a:pt x="417" y="467"/>
                </a:cubicBezTo>
                <a:cubicBezTo>
                  <a:pt x="425" y="467"/>
                  <a:pt x="425" y="467"/>
                  <a:pt x="425" y="467"/>
                </a:cubicBezTo>
                <a:lnTo>
                  <a:pt x="425" y="481"/>
                </a:lnTo>
                <a:close/>
                <a:moveTo>
                  <a:pt x="425" y="458"/>
                </a:moveTo>
                <a:cubicBezTo>
                  <a:pt x="417" y="458"/>
                  <a:pt x="417" y="458"/>
                  <a:pt x="417" y="458"/>
                </a:cubicBezTo>
                <a:cubicBezTo>
                  <a:pt x="417" y="444"/>
                  <a:pt x="417" y="444"/>
                  <a:pt x="417" y="444"/>
                </a:cubicBezTo>
                <a:cubicBezTo>
                  <a:pt x="425" y="444"/>
                  <a:pt x="425" y="444"/>
                  <a:pt x="425" y="444"/>
                </a:cubicBezTo>
                <a:lnTo>
                  <a:pt x="425" y="458"/>
                </a:lnTo>
                <a:close/>
                <a:moveTo>
                  <a:pt x="425" y="435"/>
                </a:moveTo>
                <a:cubicBezTo>
                  <a:pt x="417" y="435"/>
                  <a:pt x="417" y="435"/>
                  <a:pt x="417" y="435"/>
                </a:cubicBezTo>
                <a:cubicBezTo>
                  <a:pt x="417" y="421"/>
                  <a:pt x="417" y="421"/>
                  <a:pt x="417" y="421"/>
                </a:cubicBezTo>
                <a:cubicBezTo>
                  <a:pt x="425" y="421"/>
                  <a:pt x="425" y="421"/>
                  <a:pt x="425" y="421"/>
                </a:cubicBezTo>
                <a:lnTo>
                  <a:pt x="425" y="435"/>
                </a:lnTo>
                <a:close/>
                <a:moveTo>
                  <a:pt x="426" y="411"/>
                </a:moveTo>
                <a:cubicBezTo>
                  <a:pt x="416" y="411"/>
                  <a:pt x="416" y="411"/>
                  <a:pt x="416" y="411"/>
                </a:cubicBezTo>
                <a:cubicBezTo>
                  <a:pt x="416" y="393"/>
                  <a:pt x="416" y="393"/>
                  <a:pt x="416" y="393"/>
                </a:cubicBezTo>
                <a:cubicBezTo>
                  <a:pt x="426" y="393"/>
                  <a:pt x="426" y="393"/>
                  <a:pt x="426" y="393"/>
                </a:cubicBezTo>
                <a:lnTo>
                  <a:pt x="426" y="411"/>
                </a:lnTo>
                <a:close/>
                <a:moveTo>
                  <a:pt x="426" y="390"/>
                </a:moveTo>
                <a:cubicBezTo>
                  <a:pt x="416" y="390"/>
                  <a:pt x="416" y="390"/>
                  <a:pt x="416" y="390"/>
                </a:cubicBezTo>
                <a:cubicBezTo>
                  <a:pt x="416" y="390"/>
                  <a:pt x="416" y="390"/>
                  <a:pt x="416" y="390"/>
                </a:cubicBezTo>
                <a:cubicBezTo>
                  <a:pt x="416" y="389"/>
                  <a:pt x="416" y="389"/>
                  <a:pt x="416" y="389"/>
                </a:cubicBezTo>
                <a:cubicBezTo>
                  <a:pt x="416" y="389"/>
                  <a:pt x="416" y="382"/>
                  <a:pt x="421" y="382"/>
                </a:cubicBezTo>
                <a:cubicBezTo>
                  <a:pt x="422" y="382"/>
                  <a:pt x="423" y="383"/>
                  <a:pt x="424" y="384"/>
                </a:cubicBezTo>
                <a:cubicBezTo>
                  <a:pt x="426" y="386"/>
                  <a:pt x="426" y="389"/>
                  <a:pt x="426" y="389"/>
                </a:cubicBezTo>
                <a:lnTo>
                  <a:pt x="426" y="390"/>
                </a:lnTo>
                <a:close/>
                <a:moveTo>
                  <a:pt x="448" y="481"/>
                </a:moveTo>
                <a:cubicBezTo>
                  <a:pt x="439" y="481"/>
                  <a:pt x="439" y="481"/>
                  <a:pt x="439" y="481"/>
                </a:cubicBezTo>
                <a:cubicBezTo>
                  <a:pt x="439" y="467"/>
                  <a:pt x="439" y="467"/>
                  <a:pt x="439" y="467"/>
                </a:cubicBezTo>
                <a:cubicBezTo>
                  <a:pt x="448" y="467"/>
                  <a:pt x="448" y="467"/>
                  <a:pt x="448" y="467"/>
                </a:cubicBezTo>
                <a:lnTo>
                  <a:pt x="448" y="481"/>
                </a:lnTo>
                <a:close/>
                <a:moveTo>
                  <a:pt x="448" y="458"/>
                </a:moveTo>
                <a:cubicBezTo>
                  <a:pt x="439" y="458"/>
                  <a:pt x="439" y="458"/>
                  <a:pt x="439" y="458"/>
                </a:cubicBezTo>
                <a:cubicBezTo>
                  <a:pt x="439" y="444"/>
                  <a:pt x="439" y="444"/>
                  <a:pt x="439" y="444"/>
                </a:cubicBezTo>
                <a:cubicBezTo>
                  <a:pt x="448" y="444"/>
                  <a:pt x="448" y="444"/>
                  <a:pt x="448" y="444"/>
                </a:cubicBezTo>
                <a:lnTo>
                  <a:pt x="448" y="458"/>
                </a:lnTo>
                <a:close/>
                <a:moveTo>
                  <a:pt x="448" y="435"/>
                </a:moveTo>
                <a:cubicBezTo>
                  <a:pt x="439" y="435"/>
                  <a:pt x="439" y="435"/>
                  <a:pt x="439" y="435"/>
                </a:cubicBezTo>
                <a:cubicBezTo>
                  <a:pt x="439" y="421"/>
                  <a:pt x="439" y="421"/>
                  <a:pt x="439" y="421"/>
                </a:cubicBezTo>
                <a:cubicBezTo>
                  <a:pt x="448" y="421"/>
                  <a:pt x="448" y="421"/>
                  <a:pt x="448" y="421"/>
                </a:cubicBezTo>
                <a:lnTo>
                  <a:pt x="448" y="435"/>
                </a:lnTo>
                <a:close/>
                <a:moveTo>
                  <a:pt x="448" y="411"/>
                </a:moveTo>
                <a:cubicBezTo>
                  <a:pt x="438" y="411"/>
                  <a:pt x="438" y="411"/>
                  <a:pt x="438" y="411"/>
                </a:cubicBezTo>
                <a:cubicBezTo>
                  <a:pt x="438" y="393"/>
                  <a:pt x="438" y="393"/>
                  <a:pt x="438" y="393"/>
                </a:cubicBezTo>
                <a:cubicBezTo>
                  <a:pt x="448" y="393"/>
                  <a:pt x="448" y="393"/>
                  <a:pt x="448" y="393"/>
                </a:cubicBezTo>
                <a:lnTo>
                  <a:pt x="448" y="411"/>
                </a:lnTo>
                <a:close/>
                <a:moveTo>
                  <a:pt x="448" y="390"/>
                </a:moveTo>
                <a:cubicBezTo>
                  <a:pt x="438" y="390"/>
                  <a:pt x="438" y="390"/>
                  <a:pt x="438" y="390"/>
                </a:cubicBezTo>
                <a:cubicBezTo>
                  <a:pt x="438" y="389"/>
                  <a:pt x="438" y="389"/>
                  <a:pt x="438" y="389"/>
                </a:cubicBezTo>
                <a:cubicBezTo>
                  <a:pt x="438" y="389"/>
                  <a:pt x="438" y="382"/>
                  <a:pt x="443" y="382"/>
                </a:cubicBezTo>
                <a:cubicBezTo>
                  <a:pt x="449" y="382"/>
                  <a:pt x="448" y="389"/>
                  <a:pt x="448" y="389"/>
                </a:cubicBezTo>
                <a:lnTo>
                  <a:pt x="448" y="390"/>
                </a:lnTo>
                <a:close/>
                <a:moveTo>
                  <a:pt x="478" y="330"/>
                </a:moveTo>
                <a:cubicBezTo>
                  <a:pt x="485" y="330"/>
                  <a:pt x="485" y="330"/>
                  <a:pt x="485" y="330"/>
                </a:cubicBezTo>
                <a:cubicBezTo>
                  <a:pt x="485" y="337"/>
                  <a:pt x="485" y="337"/>
                  <a:pt x="485" y="337"/>
                </a:cubicBezTo>
                <a:cubicBezTo>
                  <a:pt x="485" y="340"/>
                  <a:pt x="485" y="340"/>
                  <a:pt x="485" y="340"/>
                </a:cubicBezTo>
                <a:cubicBezTo>
                  <a:pt x="481" y="340"/>
                  <a:pt x="481" y="340"/>
                  <a:pt x="481" y="340"/>
                </a:cubicBezTo>
                <a:cubicBezTo>
                  <a:pt x="478" y="340"/>
                  <a:pt x="478" y="340"/>
                  <a:pt x="478" y="340"/>
                </a:cubicBezTo>
                <a:lnTo>
                  <a:pt x="478" y="330"/>
                </a:lnTo>
                <a:close/>
                <a:moveTo>
                  <a:pt x="477" y="351"/>
                </a:moveTo>
                <a:cubicBezTo>
                  <a:pt x="486" y="351"/>
                  <a:pt x="486" y="351"/>
                  <a:pt x="486" y="351"/>
                </a:cubicBezTo>
                <a:cubicBezTo>
                  <a:pt x="486" y="369"/>
                  <a:pt x="486" y="369"/>
                  <a:pt x="486" y="369"/>
                </a:cubicBezTo>
                <a:cubicBezTo>
                  <a:pt x="477" y="369"/>
                  <a:pt x="477" y="369"/>
                  <a:pt x="477" y="369"/>
                </a:cubicBezTo>
                <a:lnTo>
                  <a:pt x="477" y="351"/>
                </a:lnTo>
                <a:close/>
                <a:moveTo>
                  <a:pt x="478" y="424"/>
                </a:moveTo>
                <a:cubicBezTo>
                  <a:pt x="478" y="420"/>
                  <a:pt x="478" y="420"/>
                  <a:pt x="478" y="420"/>
                </a:cubicBezTo>
                <a:cubicBezTo>
                  <a:pt x="486" y="420"/>
                  <a:pt x="486" y="420"/>
                  <a:pt x="486" y="420"/>
                </a:cubicBezTo>
                <a:cubicBezTo>
                  <a:pt x="486" y="424"/>
                  <a:pt x="486" y="424"/>
                  <a:pt x="486" y="424"/>
                </a:cubicBezTo>
                <a:lnTo>
                  <a:pt x="478" y="424"/>
                </a:lnTo>
                <a:close/>
                <a:moveTo>
                  <a:pt x="486" y="426"/>
                </a:moveTo>
                <a:cubicBezTo>
                  <a:pt x="486" y="441"/>
                  <a:pt x="486" y="441"/>
                  <a:pt x="486" y="441"/>
                </a:cubicBezTo>
                <a:cubicBezTo>
                  <a:pt x="478" y="441"/>
                  <a:pt x="478" y="441"/>
                  <a:pt x="478" y="441"/>
                </a:cubicBezTo>
                <a:cubicBezTo>
                  <a:pt x="478" y="426"/>
                  <a:pt x="478" y="426"/>
                  <a:pt x="478" y="426"/>
                </a:cubicBezTo>
                <a:lnTo>
                  <a:pt x="486" y="426"/>
                </a:lnTo>
                <a:close/>
                <a:moveTo>
                  <a:pt x="478" y="411"/>
                </a:moveTo>
                <a:cubicBezTo>
                  <a:pt x="478" y="392"/>
                  <a:pt x="478" y="392"/>
                  <a:pt x="478" y="392"/>
                </a:cubicBezTo>
                <a:cubicBezTo>
                  <a:pt x="486" y="392"/>
                  <a:pt x="486" y="392"/>
                  <a:pt x="486" y="392"/>
                </a:cubicBezTo>
                <a:cubicBezTo>
                  <a:pt x="486" y="411"/>
                  <a:pt x="486" y="411"/>
                  <a:pt x="486" y="411"/>
                </a:cubicBezTo>
                <a:lnTo>
                  <a:pt x="478" y="411"/>
                </a:lnTo>
                <a:close/>
                <a:moveTo>
                  <a:pt x="478" y="390"/>
                </a:moveTo>
                <a:cubicBezTo>
                  <a:pt x="478" y="384"/>
                  <a:pt x="478" y="384"/>
                  <a:pt x="478" y="384"/>
                </a:cubicBezTo>
                <a:cubicBezTo>
                  <a:pt x="478" y="384"/>
                  <a:pt x="478" y="382"/>
                  <a:pt x="482" y="382"/>
                </a:cubicBezTo>
                <a:cubicBezTo>
                  <a:pt x="485" y="382"/>
                  <a:pt x="486" y="384"/>
                  <a:pt x="486" y="384"/>
                </a:cubicBezTo>
                <a:cubicBezTo>
                  <a:pt x="486" y="390"/>
                  <a:pt x="486" y="390"/>
                  <a:pt x="486" y="390"/>
                </a:cubicBezTo>
                <a:lnTo>
                  <a:pt x="478" y="390"/>
                </a:lnTo>
                <a:close/>
                <a:moveTo>
                  <a:pt x="486" y="482"/>
                </a:moveTo>
                <a:cubicBezTo>
                  <a:pt x="477" y="482"/>
                  <a:pt x="477" y="482"/>
                  <a:pt x="477" y="482"/>
                </a:cubicBezTo>
                <a:cubicBezTo>
                  <a:pt x="477" y="455"/>
                  <a:pt x="477" y="455"/>
                  <a:pt x="477" y="455"/>
                </a:cubicBezTo>
                <a:cubicBezTo>
                  <a:pt x="486" y="455"/>
                  <a:pt x="486" y="455"/>
                  <a:pt x="486" y="455"/>
                </a:cubicBezTo>
                <a:lnTo>
                  <a:pt x="486" y="482"/>
                </a:lnTo>
                <a:close/>
                <a:moveTo>
                  <a:pt x="559" y="368"/>
                </a:moveTo>
                <a:cubicBezTo>
                  <a:pt x="559" y="351"/>
                  <a:pt x="559" y="351"/>
                  <a:pt x="559" y="351"/>
                </a:cubicBezTo>
                <a:cubicBezTo>
                  <a:pt x="564" y="351"/>
                  <a:pt x="564" y="351"/>
                  <a:pt x="564" y="351"/>
                </a:cubicBezTo>
                <a:cubicBezTo>
                  <a:pt x="564" y="369"/>
                  <a:pt x="564" y="369"/>
                  <a:pt x="564" y="369"/>
                </a:cubicBezTo>
                <a:cubicBezTo>
                  <a:pt x="561" y="369"/>
                  <a:pt x="561" y="369"/>
                  <a:pt x="561" y="369"/>
                </a:cubicBezTo>
                <a:cubicBezTo>
                  <a:pt x="559" y="369"/>
                  <a:pt x="559" y="369"/>
                  <a:pt x="559" y="369"/>
                </a:cubicBezTo>
                <a:lnTo>
                  <a:pt x="559" y="368"/>
                </a:lnTo>
                <a:close/>
                <a:moveTo>
                  <a:pt x="564" y="391"/>
                </a:moveTo>
                <a:cubicBezTo>
                  <a:pt x="564" y="392"/>
                  <a:pt x="564" y="392"/>
                  <a:pt x="564" y="392"/>
                </a:cubicBezTo>
                <a:cubicBezTo>
                  <a:pt x="553" y="392"/>
                  <a:pt x="553" y="392"/>
                  <a:pt x="553" y="392"/>
                </a:cubicBezTo>
                <a:cubicBezTo>
                  <a:pt x="553" y="391"/>
                  <a:pt x="553" y="391"/>
                  <a:pt x="553" y="391"/>
                </a:cubicBezTo>
                <a:cubicBezTo>
                  <a:pt x="553" y="391"/>
                  <a:pt x="552" y="384"/>
                  <a:pt x="558" y="384"/>
                </a:cubicBezTo>
                <a:cubicBezTo>
                  <a:pt x="564" y="384"/>
                  <a:pt x="564" y="391"/>
                  <a:pt x="564" y="391"/>
                </a:cubicBezTo>
                <a:close/>
                <a:moveTo>
                  <a:pt x="553" y="428"/>
                </a:moveTo>
                <a:cubicBezTo>
                  <a:pt x="553" y="424"/>
                  <a:pt x="553" y="424"/>
                  <a:pt x="553" y="424"/>
                </a:cubicBezTo>
                <a:cubicBezTo>
                  <a:pt x="564" y="424"/>
                  <a:pt x="564" y="424"/>
                  <a:pt x="564" y="424"/>
                </a:cubicBezTo>
                <a:cubicBezTo>
                  <a:pt x="564" y="428"/>
                  <a:pt x="564" y="428"/>
                  <a:pt x="564" y="428"/>
                </a:cubicBezTo>
                <a:lnTo>
                  <a:pt x="553" y="428"/>
                </a:lnTo>
                <a:close/>
                <a:moveTo>
                  <a:pt x="564" y="430"/>
                </a:moveTo>
                <a:cubicBezTo>
                  <a:pt x="564" y="445"/>
                  <a:pt x="564" y="445"/>
                  <a:pt x="564" y="445"/>
                </a:cubicBezTo>
                <a:cubicBezTo>
                  <a:pt x="553" y="445"/>
                  <a:pt x="553" y="445"/>
                  <a:pt x="553" y="445"/>
                </a:cubicBezTo>
                <a:cubicBezTo>
                  <a:pt x="553" y="430"/>
                  <a:pt x="553" y="430"/>
                  <a:pt x="553" y="430"/>
                </a:cubicBezTo>
                <a:lnTo>
                  <a:pt x="564" y="430"/>
                </a:lnTo>
                <a:close/>
                <a:moveTo>
                  <a:pt x="553" y="413"/>
                </a:moveTo>
                <a:cubicBezTo>
                  <a:pt x="553" y="394"/>
                  <a:pt x="553" y="394"/>
                  <a:pt x="553" y="394"/>
                </a:cubicBezTo>
                <a:cubicBezTo>
                  <a:pt x="564" y="394"/>
                  <a:pt x="564" y="394"/>
                  <a:pt x="564" y="394"/>
                </a:cubicBezTo>
                <a:cubicBezTo>
                  <a:pt x="564" y="413"/>
                  <a:pt x="564" y="413"/>
                  <a:pt x="564" y="413"/>
                </a:cubicBezTo>
                <a:lnTo>
                  <a:pt x="553" y="413"/>
                </a:lnTo>
                <a:close/>
                <a:moveTo>
                  <a:pt x="553" y="365"/>
                </a:moveTo>
                <a:cubicBezTo>
                  <a:pt x="553" y="351"/>
                  <a:pt x="553" y="351"/>
                  <a:pt x="553" y="351"/>
                </a:cubicBezTo>
                <a:cubicBezTo>
                  <a:pt x="557" y="351"/>
                  <a:pt x="557" y="351"/>
                  <a:pt x="557" y="351"/>
                </a:cubicBezTo>
                <a:cubicBezTo>
                  <a:pt x="557" y="367"/>
                  <a:pt x="557" y="367"/>
                  <a:pt x="557" y="367"/>
                </a:cubicBezTo>
                <a:cubicBezTo>
                  <a:pt x="557" y="369"/>
                  <a:pt x="557" y="369"/>
                  <a:pt x="557" y="369"/>
                </a:cubicBezTo>
                <a:cubicBezTo>
                  <a:pt x="553" y="369"/>
                  <a:pt x="553" y="369"/>
                  <a:pt x="553" y="369"/>
                </a:cubicBezTo>
                <a:lnTo>
                  <a:pt x="553" y="365"/>
                </a:lnTo>
                <a:close/>
                <a:moveTo>
                  <a:pt x="528" y="320"/>
                </a:moveTo>
                <a:cubicBezTo>
                  <a:pt x="528" y="315"/>
                  <a:pt x="528" y="315"/>
                  <a:pt x="528" y="315"/>
                </a:cubicBezTo>
                <a:cubicBezTo>
                  <a:pt x="534" y="315"/>
                  <a:pt x="534" y="315"/>
                  <a:pt x="534" y="315"/>
                </a:cubicBezTo>
                <a:cubicBezTo>
                  <a:pt x="534" y="318"/>
                  <a:pt x="534" y="318"/>
                  <a:pt x="534" y="318"/>
                </a:cubicBezTo>
                <a:cubicBezTo>
                  <a:pt x="534" y="324"/>
                  <a:pt x="534" y="324"/>
                  <a:pt x="534" y="324"/>
                </a:cubicBezTo>
                <a:cubicBezTo>
                  <a:pt x="528" y="324"/>
                  <a:pt x="528" y="324"/>
                  <a:pt x="528" y="324"/>
                </a:cubicBezTo>
                <a:lnTo>
                  <a:pt x="528" y="320"/>
                </a:lnTo>
                <a:close/>
                <a:moveTo>
                  <a:pt x="541" y="391"/>
                </a:moveTo>
                <a:cubicBezTo>
                  <a:pt x="541" y="392"/>
                  <a:pt x="541" y="392"/>
                  <a:pt x="541" y="392"/>
                </a:cubicBezTo>
                <a:cubicBezTo>
                  <a:pt x="530" y="392"/>
                  <a:pt x="530" y="392"/>
                  <a:pt x="530" y="392"/>
                </a:cubicBezTo>
                <a:cubicBezTo>
                  <a:pt x="530" y="391"/>
                  <a:pt x="530" y="391"/>
                  <a:pt x="530" y="391"/>
                </a:cubicBezTo>
                <a:cubicBezTo>
                  <a:pt x="530" y="391"/>
                  <a:pt x="529" y="384"/>
                  <a:pt x="535" y="384"/>
                </a:cubicBezTo>
                <a:cubicBezTo>
                  <a:pt x="541" y="384"/>
                  <a:pt x="541" y="391"/>
                  <a:pt x="541" y="391"/>
                </a:cubicBezTo>
                <a:close/>
                <a:moveTo>
                  <a:pt x="536" y="369"/>
                </a:moveTo>
                <a:cubicBezTo>
                  <a:pt x="536" y="355"/>
                  <a:pt x="536" y="355"/>
                  <a:pt x="536" y="355"/>
                </a:cubicBezTo>
                <a:cubicBezTo>
                  <a:pt x="536" y="351"/>
                  <a:pt x="536" y="351"/>
                  <a:pt x="536" y="351"/>
                </a:cubicBezTo>
                <a:cubicBezTo>
                  <a:pt x="541" y="351"/>
                  <a:pt x="541" y="351"/>
                  <a:pt x="541" y="351"/>
                </a:cubicBezTo>
                <a:cubicBezTo>
                  <a:pt x="541" y="358"/>
                  <a:pt x="541" y="358"/>
                  <a:pt x="541" y="358"/>
                </a:cubicBezTo>
                <a:cubicBezTo>
                  <a:pt x="541" y="369"/>
                  <a:pt x="541" y="369"/>
                  <a:pt x="541" y="369"/>
                </a:cubicBezTo>
                <a:lnTo>
                  <a:pt x="536" y="369"/>
                </a:lnTo>
                <a:close/>
                <a:moveTo>
                  <a:pt x="530" y="428"/>
                </a:moveTo>
                <a:cubicBezTo>
                  <a:pt x="530" y="424"/>
                  <a:pt x="530" y="424"/>
                  <a:pt x="530" y="424"/>
                </a:cubicBezTo>
                <a:cubicBezTo>
                  <a:pt x="541" y="424"/>
                  <a:pt x="541" y="424"/>
                  <a:pt x="541" y="424"/>
                </a:cubicBezTo>
                <a:cubicBezTo>
                  <a:pt x="541" y="428"/>
                  <a:pt x="541" y="428"/>
                  <a:pt x="541" y="428"/>
                </a:cubicBezTo>
                <a:lnTo>
                  <a:pt x="530" y="428"/>
                </a:lnTo>
                <a:close/>
                <a:moveTo>
                  <a:pt x="541" y="430"/>
                </a:moveTo>
                <a:cubicBezTo>
                  <a:pt x="541" y="445"/>
                  <a:pt x="541" y="445"/>
                  <a:pt x="541" y="445"/>
                </a:cubicBezTo>
                <a:cubicBezTo>
                  <a:pt x="530" y="445"/>
                  <a:pt x="530" y="445"/>
                  <a:pt x="530" y="445"/>
                </a:cubicBezTo>
                <a:cubicBezTo>
                  <a:pt x="530" y="430"/>
                  <a:pt x="530" y="430"/>
                  <a:pt x="530" y="430"/>
                </a:cubicBezTo>
                <a:lnTo>
                  <a:pt x="541" y="430"/>
                </a:lnTo>
                <a:close/>
                <a:moveTo>
                  <a:pt x="530" y="413"/>
                </a:moveTo>
                <a:cubicBezTo>
                  <a:pt x="530" y="394"/>
                  <a:pt x="530" y="394"/>
                  <a:pt x="530" y="394"/>
                </a:cubicBezTo>
                <a:cubicBezTo>
                  <a:pt x="541" y="394"/>
                  <a:pt x="541" y="394"/>
                  <a:pt x="541" y="394"/>
                </a:cubicBezTo>
                <a:cubicBezTo>
                  <a:pt x="541" y="413"/>
                  <a:pt x="541" y="413"/>
                  <a:pt x="541" y="413"/>
                </a:cubicBezTo>
                <a:lnTo>
                  <a:pt x="530" y="413"/>
                </a:lnTo>
                <a:close/>
                <a:moveTo>
                  <a:pt x="534" y="354"/>
                </a:moveTo>
                <a:cubicBezTo>
                  <a:pt x="534" y="369"/>
                  <a:pt x="534" y="369"/>
                  <a:pt x="534" y="369"/>
                </a:cubicBezTo>
                <a:cubicBezTo>
                  <a:pt x="530" y="369"/>
                  <a:pt x="530" y="369"/>
                  <a:pt x="530" y="369"/>
                </a:cubicBezTo>
                <a:cubicBezTo>
                  <a:pt x="530" y="351"/>
                  <a:pt x="530" y="351"/>
                  <a:pt x="530" y="351"/>
                </a:cubicBezTo>
                <a:cubicBezTo>
                  <a:pt x="530" y="351"/>
                  <a:pt x="530" y="351"/>
                  <a:pt x="530" y="351"/>
                </a:cubicBezTo>
                <a:cubicBezTo>
                  <a:pt x="534" y="351"/>
                  <a:pt x="534" y="351"/>
                  <a:pt x="534" y="351"/>
                </a:cubicBezTo>
                <a:lnTo>
                  <a:pt x="534" y="354"/>
                </a:lnTo>
                <a:close/>
                <a:moveTo>
                  <a:pt x="513" y="351"/>
                </a:moveTo>
                <a:cubicBezTo>
                  <a:pt x="518" y="351"/>
                  <a:pt x="518" y="351"/>
                  <a:pt x="518" y="351"/>
                </a:cubicBezTo>
                <a:cubicBezTo>
                  <a:pt x="518" y="369"/>
                  <a:pt x="518" y="369"/>
                  <a:pt x="518" y="369"/>
                </a:cubicBezTo>
                <a:cubicBezTo>
                  <a:pt x="513" y="369"/>
                  <a:pt x="513" y="369"/>
                  <a:pt x="513" y="369"/>
                </a:cubicBezTo>
                <a:lnTo>
                  <a:pt x="513" y="351"/>
                </a:lnTo>
                <a:close/>
                <a:moveTo>
                  <a:pt x="518" y="391"/>
                </a:moveTo>
                <a:cubicBezTo>
                  <a:pt x="518" y="392"/>
                  <a:pt x="518" y="392"/>
                  <a:pt x="518" y="392"/>
                </a:cubicBezTo>
                <a:cubicBezTo>
                  <a:pt x="507" y="392"/>
                  <a:pt x="507" y="392"/>
                  <a:pt x="507" y="392"/>
                </a:cubicBezTo>
                <a:cubicBezTo>
                  <a:pt x="507" y="391"/>
                  <a:pt x="507" y="391"/>
                  <a:pt x="507" y="391"/>
                </a:cubicBezTo>
                <a:cubicBezTo>
                  <a:pt x="507" y="391"/>
                  <a:pt x="506" y="384"/>
                  <a:pt x="512" y="384"/>
                </a:cubicBezTo>
                <a:cubicBezTo>
                  <a:pt x="518" y="384"/>
                  <a:pt x="518" y="391"/>
                  <a:pt x="518" y="391"/>
                </a:cubicBezTo>
                <a:close/>
                <a:moveTo>
                  <a:pt x="507" y="428"/>
                </a:moveTo>
                <a:cubicBezTo>
                  <a:pt x="507" y="424"/>
                  <a:pt x="507" y="424"/>
                  <a:pt x="507" y="424"/>
                </a:cubicBezTo>
                <a:cubicBezTo>
                  <a:pt x="518" y="424"/>
                  <a:pt x="518" y="424"/>
                  <a:pt x="518" y="424"/>
                </a:cubicBezTo>
                <a:cubicBezTo>
                  <a:pt x="518" y="428"/>
                  <a:pt x="518" y="428"/>
                  <a:pt x="518" y="428"/>
                </a:cubicBezTo>
                <a:lnTo>
                  <a:pt x="507" y="428"/>
                </a:lnTo>
                <a:close/>
                <a:moveTo>
                  <a:pt x="518" y="430"/>
                </a:moveTo>
                <a:cubicBezTo>
                  <a:pt x="518" y="445"/>
                  <a:pt x="518" y="445"/>
                  <a:pt x="518" y="445"/>
                </a:cubicBezTo>
                <a:cubicBezTo>
                  <a:pt x="507" y="445"/>
                  <a:pt x="507" y="445"/>
                  <a:pt x="507" y="445"/>
                </a:cubicBezTo>
                <a:cubicBezTo>
                  <a:pt x="507" y="430"/>
                  <a:pt x="507" y="430"/>
                  <a:pt x="507" y="430"/>
                </a:cubicBezTo>
                <a:lnTo>
                  <a:pt x="518" y="430"/>
                </a:lnTo>
                <a:close/>
                <a:moveTo>
                  <a:pt x="507" y="413"/>
                </a:moveTo>
                <a:cubicBezTo>
                  <a:pt x="507" y="394"/>
                  <a:pt x="507" y="394"/>
                  <a:pt x="507" y="394"/>
                </a:cubicBezTo>
                <a:cubicBezTo>
                  <a:pt x="518" y="394"/>
                  <a:pt x="518" y="394"/>
                  <a:pt x="518" y="394"/>
                </a:cubicBezTo>
                <a:cubicBezTo>
                  <a:pt x="518" y="413"/>
                  <a:pt x="518" y="413"/>
                  <a:pt x="518" y="413"/>
                </a:cubicBezTo>
                <a:lnTo>
                  <a:pt x="507" y="413"/>
                </a:lnTo>
                <a:close/>
                <a:moveTo>
                  <a:pt x="507" y="351"/>
                </a:moveTo>
                <a:cubicBezTo>
                  <a:pt x="511" y="351"/>
                  <a:pt x="511" y="351"/>
                  <a:pt x="511" y="351"/>
                </a:cubicBezTo>
                <a:cubicBezTo>
                  <a:pt x="511" y="369"/>
                  <a:pt x="511" y="369"/>
                  <a:pt x="511" y="369"/>
                </a:cubicBezTo>
                <a:cubicBezTo>
                  <a:pt x="507" y="369"/>
                  <a:pt x="507" y="369"/>
                  <a:pt x="507" y="369"/>
                </a:cubicBezTo>
                <a:lnTo>
                  <a:pt x="507" y="351"/>
                </a:lnTo>
                <a:close/>
                <a:moveTo>
                  <a:pt x="519" y="482"/>
                </a:moveTo>
                <a:cubicBezTo>
                  <a:pt x="506" y="482"/>
                  <a:pt x="506" y="482"/>
                  <a:pt x="506" y="482"/>
                </a:cubicBezTo>
                <a:cubicBezTo>
                  <a:pt x="506" y="455"/>
                  <a:pt x="506" y="455"/>
                  <a:pt x="506" y="455"/>
                </a:cubicBezTo>
                <a:cubicBezTo>
                  <a:pt x="519" y="455"/>
                  <a:pt x="519" y="455"/>
                  <a:pt x="519" y="455"/>
                </a:cubicBezTo>
                <a:lnTo>
                  <a:pt x="519" y="482"/>
                </a:lnTo>
                <a:close/>
                <a:moveTo>
                  <a:pt x="528" y="325"/>
                </a:moveTo>
                <a:cubicBezTo>
                  <a:pt x="534" y="325"/>
                  <a:pt x="534" y="325"/>
                  <a:pt x="534" y="325"/>
                </a:cubicBezTo>
                <a:cubicBezTo>
                  <a:pt x="534" y="339"/>
                  <a:pt x="534" y="339"/>
                  <a:pt x="534" y="339"/>
                </a:cubicBezTo>
                <a:cubicBezTo>
                  <a:pt x="528" y="339"/>
                  <a:pt x="528" y="339"/>
                  <a:pt x="528" y="339"/>
                </a:cubicBezTo>
                <a:lnTo>
                  <a:pt x="528" y="325"/>
                </a:lnTo>
                <a:close/>
                <a:moveTo>
                  <a:pt x="542" y="482"/>
                </a:moveTo>
                <a:cubicBezTo>
                  <a:pt x="529" y="482"/>
                  <a:pt x="529" y="482"/>
                  <a:pt x="529" y="482"/>
                </a:cubicBezTo>
                <a:cubicBezTo>
                  <a:pt x="529" y="455"/>
                  <a:pt x="529" y="455"/>
                  <a:pt x="529" y="455"/>
                </a:cubicBezTo>
                <a:cubicBezTo>
                  <a:pt x="542" y="455"/>
                  <a:pt x="542" y="455"/>
                  <a:pt x="542" y="455"/>
                </a:cubicBezTo>
                <a:lnTo>
                  <a:pt x="542" y="482"/>
                </a:lnTo>
                <a:close/>
                <a:moveTo>
                  <a:pt x="543" y="339"/>
                </a:moveTo>
                <a:cubicBezTo>
                  <a:pt x="537" y="339"/>
                  <a:pt x="537" y="339"/>
                  <a:pt x="537" y="339"/>
                </a:cubicBezTo>
                <a:cubicBezTo>
                  <a:pt x="537" y="325"/>
                  <a:pt x="537" y="325"/>
                  <a:pt x="537" y="325"/>
                </a:cubicBezTo>
                <a:cubicBezTo>
                  <a:pt x="543" y="325"/>
                  <a:pt x="543" y="325"/>
                  <a:pt x="543" y="325"/>
                </a:cubicBezTo>
                <a:lnTo>
                  <a:pt x="543" y="339"/>
                </a:lnTo>
                <a:close/>
                <a:moveTo>
                  <a:pt x="543" y="315"/>
                </a:moveTo>
                <a:cubicBezTo>
                  <a:pt x="543" y="324"/>
                  <a:pt x="543" y="324"/>
                  <a:pt x="543" y="324"/>
                </a:cubicBezTo>
                <a:cubicBezTo>
                  <a:pt x="537" y="324"/>
                  <a:pt x="537" y="324"/>
                  <a:pt x="537" y="324"/>
                </a:cubicBezTo>
                <a:cubicBezTo>
                  <a:pt x="537" y="317"/>
                  <a:pt x="537" y="317"/>
                  <a:pt x="537" y="317"/>
                </a:cubicBezTo>
                <a:cubicBezTo>
                  <a:pt x="537" y="315"/>
                  <a:pt x="537" y="315"/>
                  <a:pt x="537" y="315"/>
                </a:cubicBezTo>
                <a:cubicBezTo>
                  <a:pt x="543" y="315"/>
                  <a:pt x="543" y="315"/>
                  <a:pt x="543" y="315"/>
                </a:cubicBezTo>
                <a:close/>
                <a:moveTo>
                  <a:pt x="528" y="313"/>
                </a:moveTo>
                <a:cubicBezTo>
                  <a:pt x="528" y="313"/>
                  <a:pt x="528" y="306"/>
                  <a:pt x="535" y="306"/>
                </a:cubicBezTo>
                <a:cubicBezTo>
                  <a:pt x="543" y="306"/>
                  <a:pt x="543" y="313"/>
                  <a:pt x="543" y="313"/>
                </a:cubicBezTo>
                <a:lnTo>
                  <a:pt x="528" y="313"/>
                </a:lnTo>
                <a:close/>
                <a:moveTo>
                  <a:pt x="565" y="482"/>
                </a:moveTo>
                <a:cubicBezTo>
                  <a:pt x="552" y="482"/>
                  <a:pt x="552" y="482"/>
                  <a:pt x="552" y="482"/>
                </a:cubicBezTo>
                <a:cubicBezTo>
                  <a:pt x="552" y="455"/>
                  <a:pt x="552" y="455"/>
                  <a:pt x="552" y="455"/>
                </a:cubicBezTo>
                <a:cubicBezTo>
                  <a:pt x="565" y="455"/>
                  <a:pt x="565" y="455"/>
                  <a:pt x="565" y="455"/>
                </a:cubicBezTo>
                <a:lnTo>
                  <a:pt x="565" y="482"/>
                </a:lnTo>
                <a:close/>
                <a:moveTo>
                  <a:pt x="586" y="330"/>
                </a:moveTo>
                <a:cubicBezTo>
                  <a:pt x="593" y="330"/>
                  <a:pt x="593" y="330"/>
                  <a:pt x="593" y="330"/>
                </a:cubicBezTo>
                <a:cubicBezTo>
                  <a:pt x="593" y="340"/>
                  <a:pt x="593" y="340"/>
                  <a:pt x="593" y="340"/>
                </a:cubicBezTo>
                <a:cubicBezTo>
                  <a:pt x="586" y="340"/>
                  <a:pt x="586" y="340"/>
                  <a:pt x="586" y="340"/>
                </a:cubicBezTo>
                <a:lnTo>
                  <a:pt x="586" y="330"/>
                </a:lnTo>
                <a:close/>
                <a:moveTo>
                  <a:pt x="585" y="351"/>
                </a:moveTo>
                <a:cubicBezTo>
                  <a:pt x="593" y="351"/>
                  <a:pt x="593" y="351"/>
                  <a:pt x="593" y="351"/>
                </a:cubicBezTo>
                <a:cubicBezTo>
                  <a:pt x="593" y="369"/>
                  <a:pt x="593" y="369"/>
                  <a:pt x="593" y="369"/>
                </a:cubicBezTo>
                <a:cubicBezTo>
                  <a:pt x="585" y="369"/>
                  <a:pt x="585" y="369"/>
                  <a:pt x="585" y="369"/>
                </a:cubicBezTo>
                <a:lnTo>
                  <a:pt x="585" y="351"/>
                </a:lnTo>
                <a:close/>
                <a:moveTo>
                  <a:pt x="585" y="384"/>
                </a:moveTo>
                <a:cubicBezTo>
                  <a:pt x="585" y="384"/>
                  <a:pt x="585" y="384"/>
                  <a:pt x="586" y="383"/>
                </a:cubicBezTo>
                <a:cubicBezTo>
                  <a:pt x="586" y="383"/>
                  <a:pt x="587" y="382"/>
                  <a:pt x="589" y="382"/>
                </a:cubicBezTo>
                <a:cubicBezTo>
                  <a:pt x="592" y="382"/>
                  <a:pt x="593" y="384"/>
                  <a:pt x="593" y="384"/>
                </a:cubicBezTo>
                <a:cubicBezTo>
                  <a:pt x="593" y="388"/>
                  <a:pt x="593" y="388"/>
                  <a:pt x="593" y="388"/>
                </a:cubicBezTo>
                <a:cubicBezTo>
                  <a:pt x="593" y="390"/>
                  <a:pt x="593" y="390"/>
                  <a:pt x="593" y="390"/>
                </a:cubicBezTo>
                <a:cubicBezTo>
                  <a:pt x="585" y="390"/>
                  <a:pt x="585" y="390"/>
                  <a:pt x="585" y="390"/>
                </a:cubicBezTo>
                <a:lnTo>
                  <a:pt x="585" y="384"/>
                </a:lnTo>
                <a:close/>
                <a:moveTo>
                  <a:pt x="585" y="392"/>
                </a:moveTo>
                <a:cubicBezTo>
                  <a:pt x="593" y="392"/>
                  <a:pt x="593" y="392"/>
                  <a:pt x="593" y="392"/>
                </a:cubicBezTo>
                <a:cubicBezTo>
                  <a:pt x="593" y="411"/>
                  <a:pt x="593" y="411"/>
                  <a:pt x="593" y="411"/>
                </a:cubicBezTo>
                <a:cubicBezTo>
                  <a:pt x="585" y="411"/>
                  <a:pt x="585" y="411"/>
                  <a:pt x="585" y="411"/>
                </a:cubicBezTo>
                <a:lnTo>
                  <a:pt x="585" y="392"/>
                </a:lnTo>
                <a:close/>
                <a:moveTo>
                  <a:pt x="585" y="420"/>
                </a:moveTo>
                <a:cubicBezTo>
                  <a:pt x="593" y="420"/>
                  <a:pt x="593" y="420"/>
                  <a:pt x="593" y="420"/>
                </a:cubicBezTo>
                <a:cubicBezTo>
                  <a:pt x="593" y="424"/>
                  <a:pt x="593" y="424"/>
                  <a:pt x="593" y="424"/>
                </a:cubicBezTo>
                <a:cubicBezTo>
                  <a:pt x="585" y="424"/>
                  <a:pt x="585" y="424"/>
                  <a:pt x="585" y="424"/>
                </a:cubicBezTo>
                <a:lnTo>
                  <a:pt x="585" y="420"/>
                </a:lnTo>
                <a:close/>
                <a:moveTo>
                  <a:pt x="585" y="426"/>
                </a:moveTo>
                <a:cubicBezTo>
                  <a:pt x="593" y="426"/>
                  <a:pt x="593" y="426"/>
                  <a:pt x="593" y="426"/>
                </a:cubicBezTo>
                <a:cubicBezTo>
                  <a:pt x="593" y="441"/>
                  <a:pt x="593" y="441"/>
                  <a:pt x="593" y="441"/>
                </a:cubicBezTo>
                <a:cubicBezTo>
                  <a:pt x="585" y="441"/>
                  <a:pt x="585" y="441"/>
                  <a:pt x="585" y="441"/>
                </a:cubicBezTo>
                <a:lnTo>
                  <a:pt x="585" y="426"/>
                </a:lnTo>
                <a:close/>
                <a:moveTo>
                  <a:pt x="594" y="482"/>
                </a:moveTo>
                <a:cubicBezTo>
                  <a:pt x="585" y="482"/>
                  <a:pt x="585" y="482"/>
                  <a:pt x="585" y="482"/>
                </a:cubicBezTo>
                <a:cubicBezTo>
                  <a:pt x="585" y="455"/>
                  <a:pt x="585" y="455"/>
                  <a:pt x="585" y="455"/>
                </a:cubicBezTo>
                <a:cubicBezTo>
                  <a:pt x="594" y="455"/>
                  <a:pt x="594" y="455"/>
                  <a:pt x="594" y="455"/>
                </a:cubicBezTo>
                <a:lnTo>
                  <a:pt x="594" y="48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userDrawn="1"/>
        </p:nvSpPr>
        <p:spPr bwMode="auto">
          <a:xfrm>
            <a:off x="1099707" y="5009450"/>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3">
            <a:extLst>
              <a:ext uri="{FF2B5EF4-FFF2-40B4-BE49-F238E27FC236}">
                <a16:creationId xmlns:a16="http://schemas.microsoft.com/office/drawing/2014/main" id="{50BDD441-95E6-955E-8A17-BE1B5185D4A8}"/>
              </a:ext>
            </a:extLst>
          </p:cNvPr>
          <p:cNvSpPr txBox="1">
            <a:spLocks/>
          </p:cNvSpPr>
          <p:nvPr userDrawn="1"/>
        </p:nvSpPr>
        <p:spPr>
          <a:xfrm flipH="1">
            <a:off x="400588" y="6382327"/>
            <a:ext cx="185273" cy="201507"/>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1" name="Rectangle 20"/>
          <p:cNvSpPr/>
          <p:nvPr userDrawn="1"/>
        </p:nvSpPr>
        <p:spPr>
          <a:xfrm flipH="1">
            <a:off x="-28603" y="5403673"/>
            <a:ext cx="4255944" cy="1454328"/>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12" name="Rectangle 11"/>
          <p:cNvSpPr/>
          <p:nvPr userDrawn="1"/>
        </p:nvSpPr>
        <p:spPr>
          <a:xfrm>
            <a:off x="414044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940617" y="1392702"/>
            <a:ext cx="6833018"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336973"/>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sp>
        <p:nvSpPr>
          <p:cNvPr id="8" name="AutoShape 3"/>
          <p:cNvSpPr>
            <a:spLocks noChangeAspect="1" noChangeArrowheads="1" noTextEdit="1"/>
          </p:cNvSpPr>
          <p:nvPr userDrawn="1"/>
        </p:nvSpPr>
        <p:spPr bwMode="auto">
          <a:xfrm>
            <a:off x="8460151" y="6854826"/>
            <a:ext cx="21224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userDrawn="1"/>
        </p:nvSpPr>
        <p:spPr bwMode="auto">
          <a:xfrm>
            <a:off x="9620613" y="7177089"/>
            <a:ext cx="14287" cy="46038"/>
          </a:xfrm>
          <a:custGeom>
            <a:avLst/>
            <a:gdLst>
              <a:gd name="T0" fmla="*/ 3 w 4"/>
              <a:gd name="T1" fmla="*/ 9 h 12"/>
              <a:gd name="T2" fmla="*/ 2 w 4"/>
              <a:gd name="T3" fmla="*/ 0 h 12"/>
              <a:gd name="T4" fmla="*/ 2 w 4"/>
              <a:gd name="T5" fmla="*/ 9 h 12"/>
              <a:gd name="T6" fmla="*/ 0 w 4"/>
              <a:gd name="T7" fmla="*/ 12 h 12"/>
              <a:gd name="T8" fmla="*/ 4 w 4"/>
              <a:gd name="T9" fmla="*/ 12 h 12"/>
              <a:gd name="T10" fmla="*/ 3 w 4"/>
              <a:gd name="T11" fmla="*/ 9 h 12"/>
            </a:gdLst>
            <a:ahLst/>
            <a:cxnLst>
              <a:cxn ang="0">
                <a:pos x="T0" y="T1"/>
              </a:cxn>
              <a:cxn ang="0">
                <a:pos x="T2" y="T3"/>
              </a:cxn>
              <a:cxn ang="0">
                <a:pos x="T4" y="T5"/>
              </a:cxn>
              <a:cxn ang="0">
                <a:pos x="T6" y="T7"/>
              </a:cxn>
              <a:cxn ang="0">
                <a:pos x="T8" y="T9"/>
              </a:cxn>
              <a:cxn ang="0">
                <a:pos x="T10" y="T11"/>
              </a:cxn>
            </a:cxnLst>
            <a:rect l="0" t="0" r="r" b="b"/>
            <a:pathLst>
              <a:path w="4" h="12">
                <a:moveTo>
                  <a:pt x="3" y="9"/>
                </a:moveTo>
                <a:cubicBezTo>
                  <a:pt x="3" y="9"/>
                  <a:pt x="3" y="0"/>
                  <a:pt x="2" y="0"/>
                </a:cubicBezTo>
                <a:cubicBezTo>
                  <a:pt x="2" y="0"/>
                  <a:pt x="2" y="9"/>
                  <a:pt x="2" y="9"/>
                </a:cubicBezTo>
                <a:cubicBezTo>
                  <a:pt x="0" y="12"/>
                  <a:pt x="0" y="12"/>
                  <a:pt x="0" y="12"/>
                </a:cubicBezTo>
                <a:cubicBezTo>
                  <a:pt x="4" y="12"/>
                  <a:pt x="4" y="12"/>
                  <a:pt x="4" y="12"/>
                </a:cubicBezTo>
                <a:lnTo>
                  <a:pt x="3" y="9"/>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9658713" y="7450139"/>
            <a:ext cx="3175" cy="7938"/>
          </a:xfrm>
          <a:custGeom>
            <a:avLst/>
            <a:gdLst>
              <a:gd name="T0" fmla="*/ 2 w 2"/>
              <a:gd name="T1" fmla="*/ 3 h 5"/>
              <a:gd name="T2" fmla="*/ 0 w 2"/>
              <a:gd name="T3" fmla="*/ 0 h 5"/>
              <a:gd name="T4" fmla="*/ 2 w 2"/>
              <a:gd name="T5" fmla="*/ 5 h 5"/>
              <a:gd name="T6" fmla="*/ 2 w 2"/>
              <a:gd name="T7" fmla="*/ 3 h 5"/>
            </a:gdLst>
            <a:ahLst/>
            <a:cxnLst>
              <a:cxn ang="0">
                <a:pos x="T0" y="T1"/>
              </a:cxn>
              <a:cxn ang="0">
                <a:pos x="T2" y="T3"/>
              </a:cxn>
              <a:cxn ang="0">
                <a:pos x="T4" y="T5"/>
              </a:cxn>
              <a:cxn ang="0">
                <a:pos x="T6" y="T7"/>
              </a:cxn>
            </a:cxnLst>
            <a:rect l="0" t="0" r="r" b="b"/>
            <a:pathLst>
              <a:path w="2" h="5">
                <a:moveTo>
                  <a:pt x="2" y="3"/>
                </a:moveTo>
                <a:lnTo>
                  <a:pt x="0" y="0"/>
                </a:lnTo>
                <a:lnTo>
                  <a:pt x="2" y="5"/>
                </a:lnTo>
                <a:lnTo>
                  <a:pt x="2" y="3"/>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userDrawn="1"/>
        </p:nvSpPr>
        <p:spPr bwMode="auto">
          <a:xfrm>
            <a:off x="9512663" y="7556501"/>
            <a:ext cx="46037" cy="57150"/>
          </a:xfrm>
          <a:custGeom>
            <a:avLst/>
            <a:gdLst>
              <a:gd name="T0" fmla="*/ 2 w 13"/>
              <a:gd name="T1" fmla="*/ 13 h 15"/>
              <a:gd name="T2" fmla="*/ 3 w 13"/>
              <a:gd name="T3" fmla="*/ 13 h 15"/>
              <a:gd name="T4" fmla="*/ 7 w 13"/>
              <a:gd name="T5" fmla="*/ 12 h 15"/>
              <a:gd name="T6" fmla="*/ 12 w 13"/>
              <a:gd name="T7" fmla="*/ 12 h 15"/>
              <a:gd name="T8" fmla="*/ 13 w 13"/>
              <a:gd name="T9" fmla="*/ 12 h 15"/>
              <a:gd name="T10" fmla="*/ 13 w 13"/>
              <a:gd name="T11" fmla="*/ 12 h 15"/>
              <a:gd name="T12" fmla="*/ 13 w 13"/>
              <a:gd name="T13" fmla="*/ 12 h 15"/>
              <a:gd name="T14" fmla="*/ 12 w 13"/>
              <a:gd name="T15" fmla="*/ 12 h 15"/>
              <a:gd name="T16" fmla="*/ 7 w 13"/>
              <a:gd name="T17" fmla="*/ 11 h 15"/>
              <a:gd name="T18" fmla="*/ 3 w 13"/>
              <a:gd name="T19" fmla="*/ 11 h 15"/>
              <a:gd name="T20" fmla="*/ 3 w 13"/>
              <a:gd name="T21" fmla="*/ 11 h 15"/>
              <a:gd name="T22" fmla="*/ 2 w 13"/>
              <a:gd name="T23" fmla="*/ 6 h 15"/>
              <a:gd name="T24" fmla="*/ 3 w 13"/>
              <a:gd name="T25" fmla="*/ 4 h 15"/>
              <a:gd name="T26" fmla="*/ 2 w 13"/>
              <a:gd name="T27" fmla="*/ 0 h 15"/>
              <a:gd name="T28" fmla="*/ 1 w 13"/>
              <a:gd name="T29" fmla="*/ 4 h 15"/>
              <a:gd name="T30" fmla="*/ 2 w 13"/>
              <a:gd name="T31" fmla="*/ 6 h 15"/>
              <a:gd name="T32" fmla="*/ 1 w 13"/>
              <a:gd name="T33" fmla="*/ 11 h 15"/>
              <a:gd name="T34" fmla="*/ 0 w 13"/>
              <a:gd name="T35" fmla="*/ 12 h 15"/>
              <a:gd name="T36" fmla="*/ 2 w 13"/>
              <a:gd name="T3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2" y="13"/>
                </a:moveTo>
                <a:cubicBezTo>
                  <a:pt x="2" y="13"/>
                  <a:pt x="3" y="13"/>
                  <a:pt x="3" y="13"/>
                </a:cubicBezTo>
                <a:cubicBezTo>
                  <a:pt x="5" y="13"/>
                  <a:pt x="7" y="12"/>
                  <a:pt x="7" y="12"/>
                </a:cubicBezTo>
                <a:cubicBezTo>
                  <a:pt x="8" y="15"/>
                  <a:pt x="12" y="12"/>
                  <a:pt x="12" y="12"/>
                </a:cubicBezTo>
                <a:cubicBezTo>
                  <a:pt x="13" y="12"/>
                  <a:pt x="13" y="12"/>
                  <a:pt x="13" y="12"/>
                </a:cubicBezTo>
                <a:cubicBezTo>
                  <a:pt x="13" y="12"/>
                  <a:pt x="13" y="12"/>
                  <a:pt x="13" y="12"/>
                </a:cubicBezTo>
                <a:cubicBezTo>
                  <a:pt x="13" y="12"/>
                  <a:pt x="13" y="12"/>
                  <a:pt x="13" y="12"/>
                </a:cubicBezTo>
                <a:cubicBezTo>
                  <a:pt x="12" y="12"/>
                  <a:pt x="12" y="12"/>
                  <a:pt x="12" y="12"/>
                </a:cubicBezTo>
                <a:cubicBezTo>
                  <a:pt x="12" y="11"/>
                  <a:pt x="8" y="9"/>
                  <a:pt x="7" y="11"/>
                </a:cubicBezTo>
                <a:cubicBezTo>
                  <a:pt x="7" y="11"/>
                  <a:pt x="5" y="11"/>
                  <a:pt x="3" y="11"/>
                </a:cubicBezTo>
                <a:cubicBezTo>
                  <a:pt x="3" y="11"/>
                  <a:pt x="3" y="11"/>
                  <a:pt x="3" y="11"/>
                </a:cubicBezTo>
                <a:cubicBezTo>
                  <a:pt x="3" y="9"/>
                  <a:pt x="2" y="7"/>
                  <a:pt x="2" y="6"/>
                </a:cubicBezTo>
                <a:cubicBezTo>
                  <a:pt x="2" y="5"/>
                  <a:pt x="3" y="4"/>
                  <a:pt x="3" y="4"/>
                </a:cubicBezTo>
                <a:cubicBezTo>
                  <a:pt x="3" y="2"/>
                  <a:pt x="2" y="0"/>
                  <a:pt x="2" y="0"/>
                </a:cubicBezTo>
                <a:cubicBezTo>
                  <a:pt x="2" y="0"/>
                  <a:pt x="1" y="2"/>
                  <a:pt x="1" y="4"/>
                </a:cubicBezTo>
                <a:cubicBezTo>
                  <a:pt x="1" y="4"/>
                  <a:pt x="2" y="5"/>
                  <a:pt x="2" y="6"/>
                </a:cubicBezTo>
                <a:cubicBezTo>
                  <a:pt x="2" y="7"/>
                  <a:pt x="1" y="9"/>
                  <a:pt x="1" y="11"/>
                </a:cubicBezTo>
                <a:cubicBezTo>
                  <a:pt x="1" y="11"/>
                  <a:pt x="0" y="11"/>
                  <a:pt x="0" y="12"/>
                </a:cubicBezTo>
                <a:cubicBezTo>
                  <a:pt x="0" y="13"/>
                  <a:pt x="1" y="13"/>
                  <a:pt x="2" y="13"/>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userDrawn="1"/>
        </p:nvSpPr>
        <p:spPr bwMode="auto">
          <a:xfrm>
            <a:off x="9450751" y="7185026"/>
            <a:ext cx="3175" cy="7938"/>
          </a:xfrm>
          <a:custGeom>
            <a:avLst/>
            <a:gdLst>
              <a:gd name="T0" fmla="*/ 2 w 2"/>
              <a:gd name="T1" fmla="*/ 0 h 5"/>
              <a:gd name="T2" fmla="*/ 0 w 2"/>
              <a:gd name="T3" fmla="*/ 5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5"/>
                </a:lnTo>
                <a:lnTo>
                  <a:pt x="2" y="5"/>
                </a:lnTo>
                <a:lnTo>
                  <a:pt x="2" y="0"/>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userDrawn="1"/>
        </p:nvSpPr>
        <p:spPr bwMode="auto">
          <a:xfrm>
            <a:off x="9407888" y="7177089"/>
            <a:ext cx="3175" cy="19050"/>
          </a:xfrm>
          <a:custGeom>
            <a:avLst/>
            <a:gdLst>
              <a:gd name="T0" fmla="*/ 1 w 1"/>
              <a:gd name="T1" fmla="*/ 0 h 5"/>
              <a:gd name="T2" fmla="*/ 0 w 1"/>
              <a:gd name="T3" fmla="*/ 5 h 5"/>
              <a:gd name="T4" fmla="*/ 1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0" y="0"/>
                  <a:pt x="0" y="3"/>
                  <a:pt x="0" y="5"/>
                </a:cubicBezTo>
                <a:cubicBezTo>
                  <a:pt x="1" y="5"/>
                  <a:pt x="1" y="5"/>
                  <a:pt x="1" y="5"/>
                </a:cubicBezTo>
                <a:cubicBezTo>
                  <a:pt x="1" y="3"/>
                  <a:pt x="1" y="0"/>
                  <a:pt x="1" y="0"/>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userDrawn="1"/>
        </p:nvSpPr>
        <p:spPr bwMode="auto">
          <a:xfrm>
            <a:off x="9314226" y="7916864"/>
            <a:ext cx="317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1" name="Group 60"/>
          <p:cNvGrpSpPr/>
          <p:nvPr userDrawn="1"/>
        </p:nvGrpSpPr>
        <p:grpSpPr>
          <a:xfrm>
            <a:off x="551014" y="6224387"/>
            <a:ext cx="1638719" cy="409534"/>
            <a:chOff x="531302" y="1372525"/>
            <a:chExt cx="2605284" cy="651089"/>
          </a:xfrm>
        </p:grpSpPr>
        <p:grpSp>
          <p:nvGrpSpPr>
            <p:cNvPr id="62" name="Group 61"/>
            <p:cNvGrpSpPr/>
            <p:nvPr userDrawn="1"/>
          </p:nvGrpSpPr>
          <p:grpSpPr>
            <a:xfrm>
              <a:off x="531302" y="1372525"/>
              <a:ext cx="1174792" cy="533120"/>
              <a:chOff x="531302" y="1372525"/>
              <a:chExt cx="1174792" cy="533120"/>
            </a:xfrm>
          </p:grpSpPr>
          <p:sp>
            <p:nvSpPr>
              <p:cNvPr id="67" name="Freeform 66">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92" name="Straight Connector 91"/>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6" name="Picture 6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4138761936"/>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083213"/>
            <a:ext cx="7068502"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3"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7068502"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1992827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6095999" y="0"/>
            <a:ext cx="6110289"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083213"/>
            <a:ext cx="5076000"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dirty="0"/>
              <a:t>“Quote Copy Avenir Demi 24pt”.</a:t>
            </a:r>
            <a:endParaRPr lang="en-GB" dirty="0"/>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1"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7"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807169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6095999" y="0"/>
            <a:ext cx="6110289"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958388"/>
            <a:ext cx="4679821" cy="1270835"/>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083213"/>
            <a:ext cx="5076000"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7"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3973366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922294"/>
            <a:ext cx="3024000" cy="1306929"/>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083213"/>
            <a:ext cx="6966375"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0"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66371"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88118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dirty="0"/>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dirty="0"/>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2510982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99F2FCA-3A1B-2C34-BAB8-06E7404831F2}"/>
              </a:ext>
            </a:extLst>
          </p:cNvPr>
          <p:cNvSpPr/>
          <p:nvPr userDrawn="1"/>
        </p:nvSpPr>
        <p:spPr>
          <a:xfrm rot="10800000">
            <a:off x="8040683" y="0"/>
            <a:ext cx="4165604"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886200"/>
            <a:ext cx="3024000" cy="1343024"/>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3" y="1083213"/>
            <a:ext cx="6922953" cy="4217735"/>
          </a:xfrm>
        </p:spPr>
        <p:txBody>
          <a:bodyPr/>
          <a:lstStyle>
            <a:lvl1pP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p:txBody>
      </p:sp>
      <p:sp>
        <p:nvSpPr>
          <p:cNvPr id="15"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6922951" cy="422103"/>
          </a:xfrm>
        </p:spPr>
        <p:txBody>
          <a:bodyPr/>
          <a:lstStyle>
            <a:lvl1pPr>
              <a:defRPr sz="3200">
                <a:latin typeface="+mj-lt"/>
              </a:defRPr>
            </a:lvl1pPr>
          </a:lstStyle>
          <a:p>
            <a:r>
              <a:rPr lang="en-US" dirty="0"/>
              <a:t>Header </a:t>
            </a:r>
            <a:r>
              <a:rPr lang="en-US" dirty="0" err="1"/>
              <a:t>avenir</a:t>
            </a:r>
            <a:r>
              <a:rPr lang="en-US" dirty="0"/>
              <a:t> demi </a:t>
            </a:r>
            <a:r>
              <a:rPr lang="he-IL" dirty="0"/>
              <a:t>32</a:t>
            </a:r>
            <a:r>
              <a:rPr lang="en-US" dirty="0" err="1"/>
              <a:t>pt</a:t>
            </a:r>
            <a:endParaRPr lang="en-GB" dirty="0"/>
          </a:p>
        </p:txBody>
      </p:sp>
    </p:spTree>
    <p:extLst>
      <p:ext uri="{BB962C8B-B14F-4D97-AF65-F5344CB8AC3E}">
        <p14:creationId xmlns:p14="http://schemas.microsoft.com/office/powerpoint/2010/main" val="401864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cxnSp>
        <p:nvCxnSpPr>
          <p:cNvPr id="10" name="Straight Arrow Connector 9">
            <a:extLst>
              <a:ext uri="{FF2B5EF4-FFF2-40B4-BE49-F238E27FC236}">
                <a16:creationId xmlns:a16="http://schemas.microsoft.com/office/drawing/2014/main" id="{E2613757-22D1-8B23-D451-B98A76CF6B2E}"/>
              </a:ext>
            </a:extLst>
          </p:cNvPr>
          <p:cNvCxnSpPr>
            <a:cxnSpLocks/>
          </p:cNvCxnSpPr>
          <p:nvPr userDrawn="1"/>
        </p:nvCxnSpPr>
        <p:spPr>
          <a:xfrm>
            <a:off x="216568" y="3491347"/>
            <a:ext cx="11252178"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4" y="368827"/>
            <a:ext cx="7345362" cy="482405"/>
          </a:xfrm>
        </p:spPr>
        <p:txBody>
          <a:bodyPr/>
          <a:lstStyle/>
          <a:p>
            <a:pPr rtl="1"/>
            <a:r>
              <a:rPr lang="en-NL" sz="3200" dirty="0"/>
              <a:t>Timeline Slide</a:t>
            </a:r>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900235"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2" name="Text Placeholder 12">
            <a:extLst>
              <a:ext uri="{FF2B5EF4-FFF2-40B4-BE49-F238E27FC236}">
                <a16:creationId xmlns:a16="http://schemas.microsoft.com/office/drawing/2014/main" id="{269DCDE0-20E2-91A9-6591-26711B40C6C3}"/>
              </a:ext>
            </a:extLst>
          </p:cNvPr>
          <p:cNvSpPr>
            <a:spLocks noGrp="1"/>
          </p:cNvSpPr>
          <p:nvPr>
            <p:ph type="body" sz="quarter" idx="45" hasCustomPrompt="1"/>
          </p:nvPr>
        </p:nvSpPr>
        <p:spPr>
          <a:xfrm>
            <a:off x="900235"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2905384"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4" name="Text Placeholder 12">
            <a:extLst>
              <a:ext uri="{FF2B5EF4-FFF2-40B4-BE49-F238E27FC236}">
                <a16:creationId xmlns:a16="http://schemas.microsoft.com/office/drawing/2014/main" id="{269DCDE0-20E2-91A9-6591-26711B40C6C3}"/>
              </a:ext>
            </a:extLst>
          </p:cNvPr>
          <p:cNvSpPr>
            <a:spLocks noGrp="1"/>
          </p:cNvSpPr>
          <p:nvPr>
            <p:ph type="body" sz="quarter" idx="47" hasCustomPrompt="1"/>
          </p:nvPr>
        </p:nvSpPr>
        <p:spPr>
          <a:xfrm>
            <a:off x="2905384" y="4357063"/>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838753"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6" name="Text Placeholder 12">
            <a:extLst>
              <a:ext uri="{FF2B5EF4-FFF2-40B4-BE49-F238E27FC236}">
                <a16:creationId xmlns:a16="http://schemas.microsoft.com/office/drawing/2014/main" id="{269DCDE0-20E2-91A9-6591-26711B40C6C3}"/>
              </a:ext>
            </a:extLst>
          </p:cNvPr>
          <p:cNvSpPr>
            <a:spLocks noGrp="1"/>
          </p:cNvSpPr>
          <p:nvPr>
            <p:ph type="body" sz="quarter" idx="49" hasCustomPrompt="1"/>
          </p:nvPr>
        </p:nvSpPr>
        <p:spPr>
          <a:xfrm>
            <a:off x="4838753"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777271" y="2097633"/>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38" name="Text Placeholder 12">
            <a:extLst>
              <a:ext uri="{FF2B5EF4-FFF2-40B4-BE49-F238E27FC236}">
                <a16:creationId xmlns:a16="http://schemas.microsoft.com/office/drawing/2014/main" id="{269DCDE0-20E2-91A9-6591-26711B40C6C3}"/>
              </a:ext>
            </a:extLst>
          </p:cNvPr>
          <p:cNvSpPr>
            <a:spLocks noGrp="1"/>
          </p:cNvSpPr>
          <p:nvPr>
            <p:ph type="body" sz="quarter" idx="51" hasCustomPrompt="1"/>
          </p:nvPr>
        </p:nvSpPr>
        <p:spPr>
          <a:xfrm>
            <a:off x="8777271" y="246296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6806406" y="3991727"/>
            <a:ext cx="1513590" cy="254175"/>
          </a:xfrm>
          <a:prstGeom prst="rect">
            <a:avLst/>
          </a:prstGeom>
        </p:spPr>
        <p:txBody>
          <a:bodyPr lIns="0" tIns="0" rIns="0" bIns="0">
            <a:noAutofit/>
          </a:bodyPr>
          <a:lstStyle>
            <a:lvl1pPr marL="0" indent="0">
              <a:lnSpc>
                <a:spcPct val="90000"/>
              </a:lnSpc>
              <a:buNone/>
              <a:defRPr sz="1800" b="1">
                <a:solidFill>
                  <a:schemeClr val="bg2"/>
                </a:solidFill>
                <a:latin typeface="+mn-lt"/>
              </a:defRPr>
            </a:lvl1pPr>
          </a:lstStyle>
          <a:p>
            <a:pPr lvl="0"/>
            <a:r>
              <a:rPr lang="en-US" dirty="0"/>
              <a:t>Click to edit</a:t>
            </a:r>
            <a:endParaRPr lang="en-GB" dirty="0"/>
          </a:p>
        </p:txBody>
      </p:sp>
      <p:sp>
        <p:nvSpPr>
          <p:cNvPr id="40" name="Text Placeholder 12">
            <a:extLst>
              <a:ext uri="{FF2B5EF4-FFF2-40B4-BE49-F238E27FC236}">
                <a16:creationId xmlns:a16="http://schemas.microsoft.com/office/drawing/2014/main" id="{269DCDE0-20E2-91A9-6591-26711B40C6C3}"/>
              </a:ext>
            </a:extLst>
          </p:cNvPr>
          <p:cNvSpPr>
            <a:spLocks noGrp="1"/>
          </p:cNvSpPr>
          <p:nvPr>
            <p:ph type="body" sz="quarter" idx="53" hasCustomPrompt="1"/>
          </p:nvPr>
        </p:nvSpPr>
        <p:spPr>
          <a:xfrm>
            <a:off x="6806406" y="4357063"/>
            <a:ext cx="1513590" cy="360362"/>
          </a:xfrm>
        </p:spPr>
        <p:txBody>
          <a:bodyPr/>
          <a:lstStyle>
            <a:lvl1pPr marL="0" indent="0">
              <a:buNone/>
              <a:defRPr sz="1200">
                <a:latin typeface="+mn-lt"/>
              </a:defRPr>
            </a:lvl1pPr>
          </a:lstStyle>
          <a:p>
            <a:pPr marL="0" indent="0">
              <a:buNone/>
            </a:pPr>
            <a:r>
              <a:rPr lang="en-US" dirty="0"/>
              <a:t>Click to edit Master text styles</a:t>
            </a:r>
          </a:p>
        </p:txBody>
      </p:sp>
    </p:spTree>
    <p:extLst>
      <p:ext uri="{BB962C8B-B14F-4D97-AF65-F5344CB8AC3E}">
        <p14:creationId xmlns:p14="http://schemas.microsoft.com/office/powerpoint/2010/main" val="4221826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4" y="368827"/>
            <a:ext cx="7345362" cy="482405"/>
          </a:xfrm>
        </p:spPr>
        <p:txBody>
          <a:bodyPr/>
          <a:lstStyle/>
          <a:p>
            <a:pPr rtl="1"/>
            <a:r>
              <a:rPr lang="en-NL" sz="3200" dirty="0"/>
              <a:t>Timeline Slide</a:t>
            </a:r>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618786" y="3579663"/>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2" name="Text Placeholder 12">
            <a:extLst>
              <a:ext uri="{FF2B5EF4-FFF2-40B4-BE49-F238E27FC236}">
                <a16:creationId xmlns:a16="http://schemas.microsoft.com/office/drawing/2014/main" id="{269DCDE0-20E2-91A9-6591-26711B40C6C3}"/>
              </a:ext>
            </a:extLst>
          </p:cNvPr>
          <p:cNvSpPr>
            <a:spLocks noGrp="1"/>
          </p:cNvSpPr>
          <p:nvPr>
            <p:ph type="body" sz="quarter" idx="45" hasCustomPrompt="1"/>
          </p:nvPr>
        </p:nvSpPr>
        <p:spPr>
          <a:xfrm>
            <a:off x="618786" y="394499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2235037" y="3346113"/>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4" name="Text Placeholder 12">
            <a:extLst>
              <a:ext uri="{FF2B5EF4-FFF2-40B4-BE49-F238E27FC236}">
                <a16:creationId xmlns:a16="http://schemas.microsoft.com/office/drawing/2014/main" id="{269DCDE0-20E2-91A9-6591-26711B40C6C3}"/>
              </a:ext>
            </a:extLst>
          </p:cNvPr>
          <p:cNvSpPr>
            <a:spLocks noGrp="1"/>
          </p:cNvSpPr>
          <p:nvPr>
            <p:ph type="body" sz="quarter" idx="47" hasCustomPrompt="1"/>
          </p:nvPr>
        </p:nvSpPr>
        <p:spPr>
          <a:xfrm>
            <a:off x="2235037" y="3711449"/>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3970741" y="3006406"/>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6" name="Text Placeholder 12">
            <a:extLst>
              <a:ext uri="{FF2B5EF4-FFF2-40B4-BE49-F238E27FC236}">
                <a16:creationId xmlns:a16="http://schemas.microsoft.com/office/drawing/2014/main" id="{269DCDE0-20E2-91A9-6591-26711B40C6C3}"/>
              </a:ext>
            </a:extLst>
          </p:cNvPr>
          <p:cNvSpPr>
            <a:spLocks noGrp="1"/>
          </p:cNvSpPr>
          <p:nvPr>
            <p:ph type="body" sz="quarter" idx="49" hasCustomPrompt="1"/>
          </p:nvPr>
        </p:nvSpPr>
        <p:spPr>
          <a:xfrm>
            <a:off x="3970741" y="3371742"/>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7265815" y="2576557"/>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38" name="Text Placeholder 12">
            <a:extLst>
              <a:ext uri="{FF2B5EF4-FFF2-40B4-BE49-F238E27FC236}">
                <a16:creationId xmlns:a16="http://schemas.microsoft.com/office/drawing/2014/main" id="{269DCDE0-20E2-91A9-6591-26711B40C6C3}"/>
              </a:ext>
            </a:extLst>
          </p:cNvPr>
          <p:cNvSpPr>
            <a:spLocks noGrp="1"/>
          </p:cNvSpPr>
          <p:nvPr>
            <p:ph type="body" sz="quarter" idx="51" hasCustomPrompt="1"/>
          </p:nvPr>
        </p:nvSpPr>
        <p:spPr>
          <a:xfrm>
            <a:off x="7265815" y="2941893"/>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5643874" y="2830732"/>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40" name="Text Placeholder 12">
            <a:extLst>
              <a:ext uri="{FF2B5EF4-FFF2-40B4-BE49-F238E27FC236}">
                <a16:creationId xmlns:a16="http://schemas.microsoft.com/office/drawing/2014/main" id="{269DCDE0-20E2-91A9-6591-26711B40C6C3}"/>
              </a:ext>
            </a:extLst>
          </p:cNvPr>
          <p:cNvSpPr>
            <a:spLocks noGrp="1"/>
          </p:cNvSpPr>
          <p:nvPr>
            <p:ph type="body" sz="quarter" idx="53" hasCustomPrompt="1"/>
          </p:nvPr>
        </p:nvSpPr>
        <p:spPr>
          <a:xfrm>
            <a:off x="5643874" y="3196068"/>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27" name="Rectangle 26">
            <a:extLst>
              <a:ext uri="{FF2B5EF4-FFF2-40B4-BE49-F238E27FC236}">
                <a16:creationId xmlns:a16="http://schemas.microsoft.com/office/drawing/2014/main" id="{5D1EBE20-54EC-8A01-85A4-3EB9CAFAF9D2}"/>
              </a:ext>
            </a:extLst>
          </p:cNvPr>
          <p:cNvSpPr/>
          <p:nvPr userDrawn="1"/>
        </p:nvSpPr>
        <p:spPr>
          <a:xfrm>
            <a:off x="0" y="5292262"/>
            <a:ext cx="12192000" cy="623203"/>
          </a:xfrm>
          <a:prstGeom prst="rect">
            <a:avLst/>
          </a:prstGeom>
          <a:gradFill flip="none" rotWithShape="1">
            <a:gsLst>
              <a:gs pos="0">
                <a:srgbClr val="EFE3F9"/>
              </a:gs>
              <a:gs pos="100000">
                <a:schemeClr val="bg1">
                  <a:shade val="100000"/>
                  <a:satMod val="115000"/>
                </a:schemeClr>
              </a:gs>
            </a:gsLst>
            <a:lin ang="5400000" scaled="1"/>
            <a:tileRect/>
          </a:gradFill>
          <a:ln>
            <a:noFill/>
          </a:ln>
        </p:spPr>
        <p:txBody>
          <a:bodyPr wrap="square" rtlCol="0" anchor="ctr">
            <a:noAutofit/>
          </a:bodyPr>
          <a:lstStyle/>
          <a:p>
            <a:pPr marL="0" algn="l" defTabSz="914400" rtl="0" eaLnBrk="1" latinLnBrk="0" hangingPunct="1"/>
            <a:endParaRPr lang="en-US">
              <a:solidFill>
                <a:schemeClr val="tx1"/>
              </a:solidFill>
            </a:endParaRPr>
          </a:p>
        </p:txBody>
      </p:sp>
      <p:sp>
        <p:nvSpPr>
          <p:cNvPr id="29" name="Google Shape;539;p55">
            <a:extLst>
              <a:ext uri="{FF2B5EF4-FFF2-40B4-BE49-F238E27FC236}">
                <a16:creationId xmlns:a16="http://schemas.microsoft.com/office/drawing/2014/main" id="{6D9386A2-F813-2AF4-6073-626B83F1F798}"/>
              </a:ext>
            </a:extLst>
          </p:cNvPr>
          <p:cNvSpPr/>
          <p:nvPr userDrawn="1"/>
        </p:nvSpPr>
        <p:spPr>
          <a:xfrm>
            <a:off x="0" y="5223906"/>
            <a:ext cx="12192000" cy="67218"/>
          </a:xfrm>
          <a:prstGeom prst="roundRect">
            <a:avLst>
              <a:gd name="adj" fmla="val 50000"/>
            </a:avLst>
          </a:prstGeom>
          <a:gradFill flip="none" rotWithShape="1">
            <a:gsLst>
              <a:gs pos="16000">
                <a:schemeClr val="accent2"/>
              </a:gs>
              <a:gs pos="50000">
                <a:schemeClr val="bg2">
                  <a:lumMod val="60000"/>
                  <a:lumOff val="40000"/>
                  <a:shade val="67500"/>
                  <a:satMod val="115000"/>
                  <a:alpha val="58000"/>
                </a:schemeClr>
              </a:gs>
              <a:gs pos="100000">
                <a:schemeClr val="bg2">
                  <a:lumMod val="60000"/>
                  <a:lumOff val="40000"/>
                  <a:shade val="100000"/>
                  <a:satMod val="115000"/>
                  <a:alpha val="10000"/>
                </a:schemeClr>
              </a:gs>
            </a:gsLst>
            <a:lin ang="0" scaled="1"/>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600"/>
          </a:p>
        </p:txBody>
      </p:sp>
      <p:sp>
        <p:nvSpPr>
          <p:cNvPr id="54" name="Text Placeholder 9">
            <a:extLst>
              <a:ext uri="{FF2B5EF4-FFF2-40B4-BE49-F238E27FC236}">
                <a16:creationId xmlns:a16="http://schemas.microsoft.com/office/drawing/2014/main" id="{3EF12EEA-B717-A2D4-DD8A-8AD5480E07F4}"/>
              </a:ext>
            </a:extLst>
          </p:cNvPr>
          <p:cNvSpPr>
            <a:spLocks noGrp="1"/>
          </p:cNvSpPr>
          <p:nvPr>
            <p:ph type="body" sz="quarter" idx="54" hasCustomPrompt="1"/>
          </p:nvPr>
        </p:nvSpPr>
        <p:spPr>
          <a:xfrm>
            <a:off x="8928137" y="2306978"/>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55" name="Text Placeholder 12">
            <a:extLst>
              <a:ext uri="{FF2B5EF4-FFF2-40B4-BE49-F238E27FC236}">
                <a16:creationId xmlns:a16="http://schemas.microsoft.com/office/drawing/2014/main" id="{269DCDE0-20E2-91A9-6591-26711B40C6C3}"/>
              </a:ext>
            </a:extLst>
          </p:cNvPr>
          <p:cNvSpPr>
            <a:spLocks noGrp="1"/>
          </p:cNvSpPr>
          <p:nvPr>
            <p:ph type="body" sz="quarter" idx="55" hasCustomPrompt="1"/>
          </p:nvPr>
        </p:nvSpPr>
        <p:spPr>
          <a:xfrm>
            <a:off x="8928137" y="2672314"/>
            <a:ext cx="1513590" cy="360362"/>
          </a:xfrm>
        </p:spPr>
        <p:txBody>
          <a:bodyPr/>
          <a:lstStyle>
            <a:lvl1pPr marL="0" indent="0">
              <a:buNone/>
              <a:defRPr sz="1200">
                <a:latin typeface="+mn-lt"/>
              </a:defRPr>
            </a:lvl1pPr>
          </a:lstStyle>
          <a:p>
            <a:pPr marL="0" indent="0">
              <a:buNone/>
            </a:pPr>
            <a:r>
              <a:rPr lang="en-US" dirty="0"/>
              <a:t>Click to edit Master text styles</a:t>
            </a:r>
          </a:p>
        </p:txBody>
      </p:sp>
      <p:sp>
        <p:nvSpPr>
          <p:cNvPr id="56" name="Text Placeholder 9">
            <a:extLst>
              <a:ext uri="{FF2B5EF4-FFF2-40B4-BE49-F238E27FC236}">
                <a16:creationId xmlns:a16="http://schemas.microsoft.com/office/drawing/2014/main" id="{3EF12EEA-B717-A2D4-DD8A-8AD5480E07F4}"/>
              </a:ext>
            </a:extLst>
          </p:cNvPr>
          <p:cNvSpPr>
            <a:spLocks noGrp="1"/>
          </p:cNvSpPr>
          <p:nvPr>
            <p:ph type="body" sz="quarter" idx="56" hasCustomPrompt="1"/>
          </p:nvPr>
        </p:nvSpPr>
        <p:spPr>
          <a:xfrm>
            <a:off x="10521291" y="2057802"/>
            <a:ext cx="1513590" cy="254175"/>
          </a:xfrm>
          <a:prstGeom prst="rect">
            <a:avLst/>
          </a:prstGeom>
        </p:spPr>
        <p:txBody>
          <a:bodyPr lIns="0" tIns="0" rIns="0" bIns="0">
            <a:noAutofit/>
          </a:bodyPr>
          <a:lstStyle>
            <a:lvl1pPr marL="0" indent="0">
              <a:lnSpc>
                <a:spcPct val="90000"/>
              </a:lnSpc>
              <a:buNone/>
              <a:defRPr sz="1600" b="1">
                <a:solidFill>
                  <a:schemeClr val="bg2"/>
                </a:solidFill>
                <a:latin typeface="+mn-lt"/>
              </a:defRPr>
            </a:lvl1pPr>
          </a:lstStyle>
          <a:p>
            <a:pPr lvl="0"/>
            <a:r>
              <a:rPr lang="en-US" dirty="0"/>
              <a:t>Click to edit</a:t>
            </a:r>
            <a:endParaRPr lang="en-GB" dirty="0"/>
          </a:p>
        </p:txBody>
      </p:sp>
      <p:sp>
        <p:nvSpPr>
          <p:cNvPr id="57" name="Text Placeholder 12">
            <a:extLst>
              <a:ext uri="{FF2B5EF4-FFF2-40B4-BE49-F238E27FC236}">
                <a16:creationId xmlns:a16="http://schemas.microsoft.com/office/drawing/2014/main" id="{269DCDE0-20E2-91A9-6591-26711B40C6C3}"/>
              </a:ext>
            </a:extLst>
          </p:cNvPr>
          <p:cNvSpPr>
            <a:spLocks noGrp="1"/>
          </p:cNvSpPr>
          <p:nvPr>
            <p:ph type="body" sz="quarter" idx="57" hasCustomPrompt="1"/>
          </p:nvPr>
        </p:nvSpPr>
        <p:spPr>
          <a:xfrm>
            <a:off x="10521291" y="2423138"/>
            <a:ext cx="1513590" cy="360362"/>
          </a:xfrm>
        </p:spPr>
        <p:txBody>
          <a:bodyPr/>
          <a:lstStyle>
            <a:lvl1pPr marL="0" indent="0">
              <a:buNone/>
              <a:defRPr sz="1200">
                <a:latin typeface="+mn-lt"/>
              </a:defRPr>
            </a:lvl1pPr>
          </a:lstStyle>
          <a:p>
            <a:pPr marL="0" indent="0">
              <a:buNone/>
            </a:pPr>
            <a:r>
              <a:rPr lang="en-US" dirty="0"/>
              <a:t>Click to edit Master text styles</a:t>
            </a:r>
          </a:p>
        </p:txBody>
      </p:sp>
    </p:spTree>
    <p:extLst>
      <p:ext uri="{BB962C8B-B14F-4D97-AF65-F5344CB8AC3E}">
        <p14:creationId xmlns:p14="http://schemas.microsoft.com/office/powerpoint/2010/main" val="386303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7" name="Freeform: Shape 18">
            <a:extLst>
              <a:ext uri="{FF2B5EF4-FFF2-40B4-BE49-F238E27FC236}">
                <a16:creationId xmlns:a16="http://schemas.microsoft.com/office/drawing/2014/main" id="{7064A626-FB77-6EC8-DB6B-5C0E4D3ACE19}"/>
              </a:ext>
            </a:extLst>
          </p:cNvPr>
          <p:cNvSpPr/>
          <p:nvPr userDrawn="1"/>
        </p:nvSpPr>
        <p:spPr>
          <a:xfrm>
            <a:off x="550864" y="3534080"/>
            <a:ext cx="3577508" cy="2364555"/>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Freeform: Shape 21">
            <a:extLst>
              <a:ext uri="{FF2B5EF4-FFF2-40B4-BE49-F238E27FC236}">
                <a16:creationId xmlns:a16="http://schemas.microsoft.com/office/drawing/2014/main" id="{3BDDE5CD-3DD0-AACE-AB0C-619E7ECAF9E9}"/>
              </a:ext>
            </a:extLst>
          </p:cNvPr>
          <p:cNvSpPr/>
          <p:nvPr userDrawn="1"/>
        </p:nvSpPr>
        <p:spPr>
          <a:xfrm>
            <a:off x="4307247" y="353407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30" name="Picture Placeholder 9">
            <a:extLst>
              <a:ext uri="{FF2B5EF4-FFF2-40B4-BE49-F238E27FC236}">
                <a16:creationId xmlns:a16="http://schemas.microsoft.com/office/drawing/2014/main" id="{94B714C5-3713-6362-1B62-55716F9D12AB}"/>
              </a:ext>
            </a:extLst>
          </p:cNvPr>
          <p:cNvPicPr>
            <a:picLocks/>
          </p:cNvPicPr>
          <p:nvPr userDrawn="1"/>
        </p:nvPicPr>
        <p:blipFill>
          <a:blip r:embed="rId2"/>
          <a:srcRect/>
          <a:stretch>
            <a:fillRect/>
          </a:stretch>
        </p:blipFill>
        <p:spPr>
          <a:xfrm>
            <a:off x="5641183" y="3951649"/>
            <a:ext cx="909637" cy="909640"/>
          </a:xfrm>
          <a:prstGeom prst="rect">
            <a:avLst/>
          </a:prstGeom>
        </p:spPr>
      </p:pic>
      <p:pic>
        <p:nvPicPr>
          <p:cNvPr id="41" name="Picture Placeholder 6">
            <a:extLst>
              <a:ext uri="{FF2B5EF4-FFF2-40B4-BE49-F238E27FC236}">
                <a16:creationId xmlns:a16="http://schemas.microsoft.com/office/drawing/2014/main" id="{092D4523-9CA8-4BBA-C928-8BC3C89984F9}"/>
              </a:ext>
            </a:extLst>
          </p:cNvPr>
          <p:cNvPicPr>
            <a:picLocks/>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884800" y="3951649"/>
            <a:ext cx="909637" cy="909640"/>
          </a:xfrm>
          <a:prstGeom prst="rect">
            <a:avLst/>
          </a:prstGeom>
        </p:spPr>
      </p:pic>
      <p:sp>
        <p:nvSpPr>
          <p:cNvPr id="42" name="Freeform: Shape 24">
            <a:extLst>
              <a:ext uri="{FF2B5EF4-FFF2-40B4-BE49-F238E27FC236}">
                <a16:creationId xmlns:a16="http://schemas.microsoft.com/office/drawing/2014/main" id="{DAF5DAB8-D48B-0101-5515-EBE62078C0EF}"/>
              </a:ext>
            </a:extLst>
          </p:cNvPr>
          <p:cNvSpPr/>
          <p:nvPr userDrawn="1"/>
        </p:nvSpPr>
        <p:spPr>
          <a:xfrm>
            <a:off x="8063630" y="353407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3" name="Freeform: Shape 18">
            <a:extLst>
              <a:ext uri="{FF2B5EF4-FFF2-40B4-BE49-F238E27FC236}">
                <a16:creationId xmlns:a16="http://schemas.microsoft.com/office/drawing/2014/main" id="{7064A626-FB77-6EC8-DB6B-5C0E4D3ACE19}"/>
              </a:ext>
            </a:extLst>
          </p:cNvPr>
          <p:cNvSpPr/>
          <p:nvPr userDrawn="1"/>
        </p:nvSpPr>
        <p:spPr>
          <a:xfrm>
            <a:off x="550864" y="1101020"/>
            <a:ext cx="3577508" cy="2364555"/>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4" name="Rectangle: Rounded Corners 86">
            <a:extLst>
              <a:ext uri="{FF2B5EF4-FFF2-40B4-BE49-F238E27FC236}">
                <a16:creationId xmlns:a16="http://schemas.microsoft.com/office/drawing/2014/main" id="{B6D2F74F-6C46-6B08-2769-77D90543EB31}"/>
              </a:ext>
            </a:extLst>
          </p:cNvPr>
          <p:cNvSpPr/>
          <p:nvPr userDrawn="1"/>
        </p:nvSpPr>
        <p:spPr>
          <a:xfrm>
            <a:off x="1882418" y="2537857"/>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5" name="Picture Placeholder 3">
            <a:extLst>
              <a:ext uri="{FF2B5EF4-FFF2-40B4-BE49-F238E27FC236}">
                <a16:creationId xmlns:a16="http://schemas.microsoft.com/office/drawing/2014/main" id="{F8846467-46EB-ED5D-5FDE-048381561C55}"/>
              </a:ext>
            </a:extLst>
          </p:cNvPr>
          <p:cNvPicPr>
            <a:picLocks/>
          </p:cNvPicPr>
          <p:nvPr userDrawn="1"/>
        </p:nvPicPr>
        <p:blipFill>
          <a:blip r:embed="rId5"/>
          <a:srcRect t="211" b="211"/>
          <a:stretch>
            <a:fillRect/>
          </a:stretch>
        </p:blipFill>
        <p:spPr>
          <a:xfrm>
            <a:off x="1874880" y="1530300"/>
            <a:ext cx="929477" cy="929477"/>
          </a:xfrm>
          <a:prstGeom prst="rect">
            <a:avLst/>
          </a:prstGeom>
          <a:ln>
            <a:noFill/>
          </a:ln>
        </p:spPr>
      </p:pic>
      <p:sp>
        <p:nvSpPr>
          <p:cNvPr id="46" name="Freeform: Shape 21">
            <a:extLst>
              <a:ext uri="{FF2B5EF4-FFF2-40B4-BE49-F238E27FC236}">
                <a16:creationId xmlns:a16="http://schemas.microsoft.com/office/drawing/2014/main" id="{3BDDE5CD-3DD0-AACE-AB0C-619E7ECAF9E9}"/>
              </a:ext>
            </a:extLst>
          </p:cNvPr>
          <p:cNvSpPr/>
          <p:nvPr userDrawn="1"/>
        </p:nvSpPr>
        <p:spPr>
          <a:xfrm>
            <a:off x="4307247" y="110101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7" name="Picture Placeholder 4">
            <a:extLst>
              <a:ext uri="{FF2B5EF4-FFF2-40B4-BE49-F238E27FC236}">
                <a16:creationId xmlns:a16="http://schemas.microsoft.com/office/drawing/2014/main" id="{D9D40BE8-9438-115E-596F-2F898119F09C}"/>
              </a:ext>
            </a:extLst>
          </p:cNvPr>
          <p:cNvPicPr>
            <a:picLocks/>
          </p:cNvPicPr>
          <p:nvPr userDrawn="1"/>
        </p:nvPicPr>
        <p:blipFill>
          <a:blip r:embed="rId6"/>
          <a:srcRect/>
          <a:stretch>
            <a:fillRect/>
          </a:stretch>
        </p:blipFill>
        <p:spPr>
          <a:xfrm>
            <a:off x="5631263" y="1530300"/>
            <a:ext cx="929477" cy="929477"/>
          </a:xfrm>
          <a:prstGeom prst="rect">
            <a:avLst/>
          </a:prstGeom>
          <a:noFill/>
          <a:ln>
            <a:noFill/>
          </a:ln>
        </p:spPr>
      </p:pic>
      <p:sp>
        <p:nvSpPr>
          <p:cNvPr id="48" name="Freeform: Shape 24">
            <a:extLst>
              <a:ext uri="{FF2B5EF4-FFF2-40B4-BE49-F238E27FC236}">
                <a16:creationId xmlns:a16="http://schemas.microsoft.com/office/drawing/2014/main" id="{DAF5DAB8-D48B-0101-5515-EBE62078C0EF}"/>
              </a:ext>
            </a:extLst>
          </p:cNvPr>
          <p:cNvSpPr/>
          <p:nvPr userDrawn="1"/>
        </p:nvSpPr>
        <p:spPr>
          <a:xfrm>
            <a:off x="8063630" y="1101019"/>
            <a:ext cx="3577508" cy="2364556"/>
          </a:xfrm>
          <a:custGeom>
            <a:avLst/>
            <a:gdLst>
              <a:gd name="connsiteX0" fmla="*/ 0 w 3577508"/>
              <a:gd name="connsiteY0" fmla="*/ 0 h 2579751"/>
              <a:gd name="connsiteX1" fmla="*/ 3577508 w 3577508"/>
              <a:gd name="connsiteY1" fmla="*/ 0 h 2579751"/>
              <a:gd name="connsiteX2" fmla="*/ 3577508 w 3577508"/>
              <a:gd name="connsiteY2" fmla="*/ 2579751 h 2579751"/>
              <a:gd name="connsiteX3" fmla="*/ 0 w 3577508"/>
              <a:gd name="connsiteY3" fmla="*/ 2579751 h 2579751"/>
            </a:gdLst>
            <a:ahLst/>
            <a:cxnLst>
              <a:cxn ang="0">
                <a:pos x="connsiteX0" y="connsiteY0"/>
              </a:cxn>
              <a:cxn ang="0">
                <a:pos x="connsiteX1" y="connsiteY1"/>
              </a:cxn>
              <a:cxn ang="0">
                <a:pos x="connsiteX2" y="connsiteY2"/>
              </a:cxn>
              <a:cxn ang="0">
                <a:pos x="connsiteX3" y="connsiteY3"/>
              </a:cxn>
            </a:cxnLst>
            <a:rect l="l" t="t" r="r" b="b"/>
            <a:pathLst>
              <a:path w="3577508" h="2579751">
                <a:moveTo>
                  <a:pt x="0" y="0"/>
                </a:moveTo>
                <a:lnTo>
                  <a:pt x="3577508" y="0"/>
                </a:lnTo>
                <a:lnTo>
                  <a:pt x="3577508" y="2579751"/>
                </a:lnTo>
                <a:lnTo>
                  <a:pt x="0" y="2579751"/>
                </a:lnTo>
                <a:close/>
              </a:path>
            </a:pathLst>
          </a:custGeom>
          <a:solidFill>
            <a:srgbClr val="F7F5FD"/>
          </a:solidFill>
          <a:ln>
            <a:no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49" name="Picture Placeholder 5">
            <a:extLst>
              <a:ext uri="{FF2B5EF4-FFF2-40B4-BE49-F238E27FC236}">
                <a16:creationId xmlns:a16="http://schemas.microsoft.com/office/drawing/2014/main" id="{201A0D63-9A9A-58EB-C1D9-4E571EF4F4E1}"/>
              </a:ext>
            </a:extLst>
          </p:cNvPr>
          <p:cNvPicPr>
            <a:picLocks/>
          </p:cNvPicPr>
          <p:nvPr userDrawn="1"/>
        </p:nvPicPr>
        <p:blipFill>
          <a:blip r:embed="rId7"/>
          <a:srcRect/>
          <a:stretch>
            <a:fillRect/>
          </a:stretch>
        </p:blipFill>
        <p:spPr>
          <a:xfrm>
            <a:off x="9387646" y="1530300"/>
            <a:ext cx="929477" cy="929477"/>
          </a:xfrm>
          <a:prstGeom prst="rect">
            <a:avLst/>
          </a:prstGeom>
          <a:noFill/>
          <a:ln>
            <a:noFill/>
          </a:ln>
          <a:effectLst/>
        </p:spPr>
      </p:pic>
      <p:pic>
        <p:nvPicPr>
          <p:cNvPr id="50" name="Picture Placeholder 7">
            <a:extLst>
              <a:ext uri="{FF2B5EF4-FFF2-40B4-BE49-F238E27FC236}">
                <a16:creationId xmlns:a16="http://schemas.microsoft.com/office/drawing/2014/main" id="{E9CC7E62-EBF0-DA18-C464-0829E717C5C4}"/>
              </a:ext>
            </a:extLst>
          </p:cNvPr>
          <p:cNvPicPr>
            <a:picLocks/>
          </p:cNvPicPr>
          <p:nvPr userDrawn="1"/>
        </p:nvPicPr>
        <p:blipFill>
          <a:blip r:embed="rId8"/>
          <a:srcRect/>
          <a:stretch>
            <a:fillRect/>
          </a:stretch>
        </p:blipFill>
        <p:spPr>
          <a:xfrm>
            <a:off x="9397566" y="3951649"/>
            <a:ext cx="909637" cy="909640"/>
          </a:xfrm>
          <a:prstGeom prst="rect">
            <a:avLst/>
          </a:prstGeom>
        </p:spPr>
      </p:pic>
      <p:sp>
        <p:nvSpPr>
          <p:cNvPr id="51" name="Rectangle: Rounded Corners 86">
            <a:extLst>
              <a:ext uri="{FF2B5EF4-FFF2-40B4-BE49-F238E27FC236}">
                <a16:creationId xmlns:a16="http://schemas.microsoft.com/office/drawing/2014/main" id="{B6D2F74F-6C46-6B08-2769-77D90543EB31}"/>
              </a:ext>
            </a:extLst>
          </p:cNvPr>
          <p:cNvSpPr/>
          <p:nvPr userDrawn="1"/>
        </p:nvSpPr>
        <p:spPr>
          <a:xfrm>
            <a:off x="5638801" y="2535616"/>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2" name="Rectangle: Rounded Corners 86">
            <a:extLst>
              <a:ext uri="{FF2B5EF4-FFF2-40B4-BE49-F238E27FC236}">
                <a16:creationId xmlns:a16="http://schemas.microsoft.com/office/drawing/2014/main" id="{B6D2F74F-6C46-6B08-2769-77D90543EB31}"/>
              </a:ext>
            </a:extLst>
          </p:cNvPr>
          <p:cNvSpPr/>
          <p:nvPr userDrawn="1"/>
        </p:nvSpPr>
        <p:spPr>
          <a:xfrm>
            <a:off x="9395184" y="2532315"/>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3" name="Rectangle: Rounded Corners 86">
            <a:extLst>
              <a:ext uri="{FF2B5EF4-FFF2-40B4-BE49-F238E27FC236}">
                <a16:creationId xmlns:a16="http://schemas.microsoft.com/office/drawing/2014/main" id="{B6D2F74F-6C46-6B08-2769-77D90543EB31}"/>
              </a:ext>
            </a:extLst>
          </p:cNvPr>
          <p:cNvSpPr/>
          <p:nvPr userDrawn="1"/>
        </p:nvSpPr>
        <p:spPr>
          <a:xfrm>
            <a:off x="9395184"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5" name="Rectangle: Rounded Corners 86">
            <a:extLst>
              <a:ext uri="{FF2B5EF4-FFF2-40B4-BE49-F238E27FC236}">
                <a16:creationId xmlns:a16="http://schemas.microsoft.com/office/drawing/2014/main" id="{B6D2F74F-6C46-6B08-2769-77D90543EB31}"/>
              </a:ext>
            </a:extLst>
          </p:cNvPr>
          <p:cNvSpPr/>
          <p:nvPr userDrawn="1"/>
        </p:nvSpPr>
        <p:spPr>
          <a:xfrm>
            <a:off x="5638801"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6" name="Rectangle: Rounded Corners 86">
            <a:extLst>
              <a:ext uri="{FF2B5EF4-FFF2-40B4-BE49-F238E27FC236}">
                <a16:creationId xmlns:a16="http://schemas.microsoft.com/office/drawing/2014/main" id="{B6D2F74F-6C46-6B08-2769-77D90543EB31}"/>
              </a:ext>
            </a:extLst>
          </p:cNvPr>
          <p:cNvSpPr/>
          <p:nvPr userDrawn="1"/>
        </p:nvSpPr>
        <p:spPr>
          <a:xfrm>
            <a:off x="1882418" y="4960273"/>
            <a:ext cx="914400" cy="45720"/>
          </a:xfrm>
          <a:prstGeom prst="roundRect">
            <a:avLst>
              <a:gd name="adj" fmla="val 50000"/>
            </a:avLst>
          </a:prstGeom>
          <a:solidFill>
            <a:schemeClr val="bg2"/>
          </a:solid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 name="Slide Number Placeholder 2"/>
          <p:cNvSpPr>
            <a:spLocks noGrp="1"/>
          </p:cNvSpPr>
          <p:nvPr>
            <p:ph type="sldNum" sz="quarter" idx="10"/>
          </p:nvPr>
        </p:nvSpPr>
        <p:spPr/>
        <p:txBody>
          <a:bodyPr/>
          <a:lstStyle/>
          <a:p>
            <a:fld id="{F59CD943-D024-467A-B36E-F11E1285ED75}" type="slidenum">
              <a:rPr lang="en-GB" smtClean="0"/>
              <a:pPr/>
              <a:t>‹#›</a:t>
            </a:fld>
            <a:endParaRPr lang="en-GB" dirty="0"/>
          </a:p>
        </p:txBody>
      </p:sp>
      <p:sp>
        <p:nvSpPr>
          <p:cNvPr id="26" name="TextBox 25"/>
          <p:cNvSpPr txBox="1"/>
          <p:nvPr userDrawn="1"/>
        </p:nvSpPr>
        <p:spPr>
          <a:xfrm>
            <a:off x="-1467853" y="-226112"/>
            <a:ext cx="45719" cy="45719"/>
          </a:xfrm>
          <a:prstGeom prst="rect">
            <a:avLst/>
          </a:prstGeom>
          <a:solidFill>
            <a:schemeClr val="bg1"/>
          </a:solidFill>
          <a:ln>
            <a:solidFill>
              <a:schemeClr val="accent2"/>
            </a:solidFill>
          </a:ln>
        </p:spPr>
        <p:txBody>
          <a:bodyPr wrap="square" rtlCol="0">
            <a:noAutofit/>
          </a:bodyPr>
          <a:lstStyle/>
          <a:p>
            <a:pPr algn="l"/>
            <a:endParaRPr lang="en-US" dirty="0"/>
          </a:p>
        </p:txBody>
      </p:sp>
      <p:sp>
        <p:nvSpPr>
          <p:cNvPr id="28" name="Title 1"/>
          <p:cNvSpPr>
            <a:spLocks noGrp="1"/>
          </p:cNvSpPr>
          <p:nvPr>
            <p:ph type="title" hasCustomPrompt="1"/>
          </p:nvPr>
        </p:nvSpPr>
        <p:spPr>
          <a:xfrm>
            <a:off x="550863" y="368827"/>
            <a:ext cx="10832997" cy="482405"/>
          </a:xfrm>
        </p:spPr>
        <p:txBody>
          <a:bodyPr/>
          <a:lstStyle>
            <a:lvl1pPr>
              <a:defRPr/>
            </a:lvl1pPr>
          </a:lstStyle>
          <a:p>
            <a:pPr rtl="1"/>
            <a:r>
              <a:rPr lang="en-US" dirty="0"/>
              <a:t>Click to add title</a:t>
            </a:r>
            <a:endParaRPr lang="en-NL" sz="3200" dirty="0"/>
          </a:p>
        </p:txBody>
      </p:sp>
      <p:sp>
        <p:nvSpPr>
          <p:cNvPr id="31" name="Text Placeholder 9">
            <a:extLst>
              <a:ext uri="{FF2B5EF4-FFF2-40B4-BE49-F238E27FC236}">
                <a16:creationId xmlns:a16="http://schemas.microsoft.com/office/drawing/2014/main" id="{3EF12EEA-B717-A2D4-DD8A-8AD5480E07F4}"/>
              </a:ext>
            </a:extLst>
          </p:cNvPr>
          <p:cNvSpPr>
            <a:spLocks noGrp="1"/>
          </p:cNvSpPr>
          <p:nvPr>
            <p:ph type="body" sz="quarter" idx="44" hasCustomPrompt="1"/>
          </p:nvPr>
        </p:nvSpPr>
        <p:spPr>
          <a:xfrm>
            <a:off x="783946" y="2688148"/>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3" name="Text Placeholder 9">
            <a:extLst>
              <a:ext uri="{FF2B5EF4-FFF2-40B4-BE49-F238E27FC236}">
                <a16:creationId xmlns:a16="http://schemas.microsoft.com/office/drawing/2014/main" id="{3EF12EEA-B717-A2D4-DD8A-8AD5480E07F4}"/>
              </a:ext>
            </a:extLst>
          </p:cNvPr>
          <p:cNvSpPr>
            <a:spLocks noGrp="1"/>
          </p:cNvSpPr>
          <p:nvPr>
            <p:ph type="body" sz="quarter" idx="46" hasCustomPrompt="1"/>
          </p:nvPr>
        </p:nvSpPr>
        <p:spPr>
          <a:xfrm>
            <a:off x="667405" y="5126459"/>
            <a:ext cx="3344426"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5" name="Text Placeholder 9">
            <a:extLst>
              <a:ext uri="{FF2B5EF4-FFF2-40B4-BE49-F238E27FC236}">
                <a16:creationId xmlns:a16="http://schemas.microsoft.com/office/drawing/2014/main" id="{3EF12EEA-B717-A2D4-DD8A-8AD5480E07F4}"/>
              </a:ext>
            </a:extLst>
          </p:cNvPr>
          <p:cNvSpPr>
            <a:spLocks noGrp="1"/>
          </p:cNvSpPr>
          <p:nvPr>
            <p:ph type="body" sz="quarter" idx="48" hasCustomPrompt="1"/>
          </p:nvPr>
        </p:nvSpPr>
        <p:spPr>
          <a:xfrm>
            <a:off x="4540329" y="2688148"/>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7" name="Text Placeholder 9">
            <a:extLst>
              <a:ext uri="{FF2B5EF4-FFF2-40B4-BE49-F238E27FC236}">
                <a16:creationId xmlns:a16="http://schemas.microsoft.com/office/drawing/2014/main" id="{3EF12EEA-B717-A2D4-DD8A-8AD5480E07F4}"/>
              </a:ext>
            </a:extLst>
          </p:cNvPr>
          <p:cNvSpPr>
            <a:spLocks noGrp="1"/>
          </p:cNvSpPr>
          <p:nvPr>
            <p:ph type="body" sz="quarter" idx="50" hasCustomPrompt="1"/>
          </p:nvPr>
        </p:nvSpPr>
        <p:spPr>
          <a:xfrm>
            <a:off x="8296712" y="2708500"/>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39" name="Text Placeholder 9">
            <a:extLst>
              <a:ext uri="{FF2B5EF4-FFF2-40B4-BE49-F238E27FC236}">
                <a16:creationId xmlns:a16="http://schemas.microsoft.com/office/drawing/2014/main" id="{3EF12EEA-B717-A2D4-DD8A-8AD5480E07F4}"/>
              </a:ext>
            </a:extLst>
          </p:cNvPr>
          <p:cNvSpPr>
            <a:spLocks noGrp="1"/>
          </p:cNvSpPr>
          <p:nvPr>
            <p:ph type="body" sz="quarter" idx="52" hasCustomPrompt="1"/>
          </p:nvPr>
        </p:nvSpPr>
        <p:spPr>
          <a:xfrm>
            <a:off x="4540329" y="5129634"/>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
        <p:nvSpPr>
          <p:cNvPr id="57" name="Text Placeholder 9">
            <a:extLst>
              <a:ext uri="{FF2B5EF4-FFF2-40B4-BE49-F238E27FC236}">
                <a16:creationId xmlns:a16="http://schemas.microsoft.com/office/drawing/2014/main" id="{3EF12EEA-B717-A2D4-DD8A-8AD5480E07F4}"/>
              </a:ext>
            </a:extLst>
          </p:cNvPr>
          <p:cNvSpPr>
            <a:spLocks noGrp="1"/>
          </p:cNvSpPr>
          <p:nvPr>
            <p:ph type="body" sz="quarter" idx="53" hasCustomPrompt="1"/>
          </p:nvPr>
        </p:nvSpPr>
        <p:spPr>
          <a:xfrm>
            <a:off x="8296712" y="5126459"/>
            <a:ext cx="3211079" cy="254175"/>
          </a:xfrm>
          <a:prstGeom prst="rect">
            <a:avLst/>
          </a:prstGeom>
        </p:spPr>
        <p:txBody>
          <a:bodyPr lIns="0" tIns="0" rIns="0" bIns="0">
            <a:noAutofit/>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sz="1800" b="1">
                <a:solidFill>
                  <a:schemeClr val="bg2"/>
                </a:solidFill>
                <a:latin typeface="+mn-lt"/>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2"/>
                </a:solidFill>
                <a:effectLst/>
                <a:uLnTx/>
                <a:uFillTx/>
                <a:latin typeface="AvenirNext LT Pro Regular"/>
                <a:ea typeface="+mn-ea"/>
                <a:cs typeface="+mn-cs"/>
              </a:rPr>
              <a:t>Item </a:t>
            </a:r>
          </a:p>
        </p:txBody>
      </p:sp>
    </p:spTree>
    <p:extLst>
      <p:ext uri="{BB962C8B-B14F-4D97-AF65-F5344CB8AC3E}">
        <p14:creationId xmlns:p14="http://schemas.microsoft.com/office/powerpoint/2010/main" val="399174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Purple Stars - Copyright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pic>
        <p:nvPicPr>
          <p:cNvPr id="16" name="Picture 15"/>
          <p:cNvPicPr>
            <a:picLocks noChangeAspect="1"/>
          </p:cNvPicPr>
          <p:nvPr userDrawn="1"/>
        </p:nvPicPr>
        <p:blipFill>
          <a:blip r:embed="rId3"/>
          <a:stretch>
            <a:fillRect/>
          </a:stretch>
        </p:blipFill>
        <p:spPr>
          <a:xfrm>
            <a:off x="3378200" y="2619079"/>
            <a:ext cx="8839034" cy="3618515"/>
          </a:xfrm>
          <a:prstGeom prst="rect">
            <a:avLst/>
          </a:prstGeom>
        </p:spPr>
      </p:pic>
      <p:sp>
        <p:nvSpPr>
          <p:cNvPr id="17" name="Rectangle 16"/>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58" name="Rectangle 57"/>
          <p:cNvSpPr/>
          <p:nvPr userDrawn="1"/>
        </p:nvSpPr>
        <p:spPr>
          <a:xfrm>
            <a:off x="6323970" y="-241275"/>
            <a:ext cx="5710270" cy="5710266"/>
          </a:xfrm>
          <a:prstGeom prst="rect">
            <a:avLst/>
          </a:prstGeom>
          <a:blipFill dpi="0" rotWithShape="1">
            <a:blip r:embed="rId4">
              <a:alphaModFix amt="27000"/>
            </a:blip>
            <a:srcRect/>
            <a:stretch>
              <a:fillRect/>
            </a:stretch>
          </a:blipFill>
          <a:ln>
            <a:noFill/>
          </a:ln>
        </p:spPr>
        <p:txBody>
          <a:bodyPr wrap="square" rtlCol="0" anchor="ctr">
            <a:noAutofit/>
          </a:bodyPr>
          <a:lstStyle/>
          <a:p>
            <a:pPr algn="l"/>
            <a:endParaRPr lang="en-US">
              <a:solidFill>
                <a:schemeClr val="tx1"/>
              </a:solidFill>
            </a:endParaRPr>
          </a:p>
        </p:txBody>
      </p:sp>
      <p:pic>
        <p:nvPicPr>
          <p:cNvPr id="59" name="Picture 58"/>
          <p:cNvPicPr>
            <a:picLocks noChangeAspect="1"/>
          </p:cNvPicPr>
          <p:nvPr userDrawn="1"/>
        </p:nvPicPr>
        <p:blipFill>
          <a:blip r:embed="rId5"/>
          <a:stretch>
            <a:fillRect/>
          </a:stretch>
        </p:blipFill>
        <p:spPr>
          <a:xfrm>
            <a:off x="-9570" y="4305423"/>
            <a:ext cx="12208055" cy="2227200"/>
          </a:xfrm>
          <a:prstGeom prst="rect">
            <a:avLst/>
          </a:prstGeom>
        </p:spPr>
      </p:pic>
      <p:sp>
        <p:nvSpPr>
          <p:cNvPr id="61" name="Rectangle 60"/>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4"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dirty="0"/>
              <a:t>One or two line title here</a:t>
            </a:r>
          </a:p>
        </p:txBody>
      </p:sp>
      <p:sp>
        <p:nvSpPr>
          <p:cNvPr id="66"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dirty="0"/>
              <a:t>Presentation subtitle here</a:t>
            </a:r>
          </a:p>
        </p:txBody>
      </p:sp>
      <p:sp>
        <p:nvSpPr>
          <p:cNvPr id="67"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pic>
        <p:nvPicPr>
          <p:cNvPr id="4" name="Picture 3" descr="A black background with white text&#10;&#10;Description automatically generated">
            <a:extLst>
              <a:ext uri="{FF2B5EF4-FFF2-40B4-BE49-F238E27FC236}">
                <a16:creationId xmlns:a16="http://schemas.microsoft.com/office/drawing/2014/main" id="{239B1958-E96A-097A-5B92-47662918A0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152" y="1233753"/>
            <a:ext cx="1116687" cy="656712"/>
          </a:xfrm>
          <a:prstGeom prst="rect">
            <a:avLst/>
          </a:prstGeom>
        </p:spPr>
      </p:pic>
    </p:spTree>
    <p:extLst>
      <p:ext uri="{BB962C8B-B14F-4D97-AF65-F5344CB8AC3E}">
        <p14:creationId xmlns:p14="http://schemas.microsoft.com/office/powerpoint/2010/main" val="326518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Purple Stars - Copyright Only">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userDrawn="1"/>
        </p:nvSpPr>
        <p:spPr>
          <a:xfrm>
            <a:off x="5820868" y="5570576"/>
            <a:ext cx="1118323" cy="595312"/>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3" name="Rectangle 72"/>
          <p:cNvSpPr/>
          <p:nvPr userDrawn="1"/>
        </p:nvSpPr>
        <p:spPr>
          <a:xfrm>
            <a:off x="8393342" y="4327563"/>
            <a:ext cx="544513" cy="1838325"/>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5" name="Rectangle 74"/>
          <p:cNvSpPr/>
          <p:nvPr userDrawn="1"/>
        </p:nvSpPr>
        <p:spPr>
          <a:xfrm>
            <a:off x="-20411" y="6165888"/>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45" name="Rectangle 44"/>
          <p:cNvSpPr/>
          <p:nvPr userDrawn="1"/>
        </p:nvSpPr>
        <p:spPr>
          <a:xfrm>
            <a:off x="6685883" y="-289400"/>
            <a:ext cx="5710270" cy="5710266"/>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a:solidFill>
                <a:schemeClr val="tx1"/>
              </a:solidFill>
            </a:endParaRPr>
          </a:p>
        </p:txBody>
      </p:sp>
      <p:sp>
        <p:nvSpPr>
          <p:cNvPr id="4" name="AutoShape 3"/>
          <p:cNvSpPr>
            <a:spLocks noChangeAspect="1" noChangeArrowheads="1" noTextEdit="1"/>
          </p:cNvSpPr>
          <p:nvPr userDrawn="1"/>
        </p:nvSpPr>
        <p:spPr bwMode="auto">
          <a:xfrm>
            <a:off x="5969230" y="2738476"/>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userDrawn="1"/>
        </p:nvSpPr>
        <p:spPr bwMode="auto">
          <a:xfrm>
            <a:off x="6939192" y="3379826"/>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6377217" y="5570576"/>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7317017" y="5672176"/>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6085117" y="5008601"/>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10357080" y="4391063"/>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7239230" y="4783176"/>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userDrawn="1"/>
        </p:nvSpPr>
        <p:spPr bwMode="auto">
          <a:xfrm>
            <a:off x="8899755" y="5030826"/>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userDrawn="1"/>
        </p:nvSpPr>
        <p:spPr bwMode="auto">
          <a:xfrm>
            <a:off x="11134955" y="3567151"/>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userDrawn="1"/>
        </p:nvSpPr>
        <p:spPr bwMode="auto">
          <a:xfrm>
            <a:off x="8118705" y="4038638"/>
            <a:ext cx="549275" cy="2127250"/>
          </a:xfrm>
          <a:custGeom>
            <a:avLst/>
            <a:gdLst>
              <a:gd name="T0" fmla="*/ 92 w 147"/>
              <a:gd name="T1" fmla="*/ 0 h 568"/>
              <a:gd name="T2" fmla="*/ 51 w 147"/>
              <a:gd name="T3" fmla="*/ 19 h 568"/>
              <a:gd name="T4" fmla="*/ 0 w 147"/>
              <a:gd name="T5" fmla="*/ 54 h 568"/>
              <a:gd name="T6" fmla="*/ 0 w 147"/>
              <a:gd name="T7" fmla="*/ 85 h 568"/>
              <a:gd name="T8" fmla="*/ 0 w 147"/>
              <a:gd name="T9" fmla="*/ 100 h 568"/>
              <a:gd name="T10" fmla="*/ 0 w 147"/>
              <a:gd name="T11" fmla="*/ 128 h 568"/>
              <a:gd name="T12" fmla="*/ 0 w 147"/>
              <a:gd name="T13" fmla="*/ 151 h 568"/>
              <a:gd name="T14" fmla="*/ 0 w 147"/>
              <a:gd name="T15" fmla="*/ 184 h 568"/>
              <a:gd name="T16" fmla="*/ 0 w 147"/>
              <a:gd name="T17" fmla="*/ 201 h 568"/>
              <a:gd name="T18" fmla="*/ 0 w 147"/>
              <a:gd name="T19" fmla="*/ 235 h 568"/>
              <a:gd name="T20" fmla="*/ 0 w 147"/>
              <a:gd name="T21" fmla="*/ 269 h 568"/>
              <a:gd name="T22" fmla="*/ 0 w 147"/>
              <a:gd name="T23" fmla="*/ 302 h 568"/>
              <a:gd name="T24" fmla="*/ 0 w 147"/>
              <a:gd name="T25" fmla="*/ 333 h 568"/>
              <a:gd name="T26" fmla="*/ 0 w 147"/>
              <a:gd name="T27" fmla="*/ 353 h 568"/>
              <a:gd name="T28" fmla="*/ 0 w 147"/>
              <a:gd name="T29" fmla="*/ 370 h 568"/>
              <a:gd name="T30" fmla="*/ 0 w 147"/>
              <a:gd name="T31" fmla="*/ 386 h 568"/>
              <a:gd name="T32" fmla="*/ 0 w 147"/>
              <a:gd name="T33" fmla="*/ 420 h 568"/>
              <a:gd name="T34" fmla="*/ 0 w 147"/>
              <a:gd name="T35" fmla="*/ 454 h 568"/>
              <a:gd name="T36" fmla="*/ 0 w 147"/>
              <a:gd name="T37" fmla="*/ 488 h 568"/>
              <a:gd name="T38" fmla="*/ 0 w 147"/>
              <a:gd name="T39" fmla="*/ 521 h 568"/>
              <a:gd name="T40" fmla="*/ 0 w 147"/>
              <a:gd name="T41" fmla="*/ 544 h 568"/>
              <a:gd name="T42" fmla="*/ 76 w 147"/>
              <a:gd name="T43" fmla="*/ 568 h 568"/>
              <a:gd name="T44" fmla="*/ 147 w 147"/>
              <a:gd name="T45" fmla="*/ 568 h 568"/>
              <a:gd name="T46" fmla="*/ 147 w 147"/>
              <a:gd name="T47" fmla="*/ 549 h 568"/>
              <a:gd name="T48" fmla="*/ 147 w 147"/>
              <a:gd name="T49" fmla="*/ 516 h 568"/>
              <a:gd name="T50" fmla="*/ 147 w 147"/>
              <a:gd name="T51" fmla="*/ 482 h 568"/>
              <a:gd name="T52" fmla="*/ 147 w 147"/>
              <a:gd name="T53" fmla="*/ 466 h 568"/>
              <a:gd name="T54" fmla="*/ 147 w 147"/>
              <a:gd name="T55" fmla="*/ 432 h 568"/>
              <a:gd name="T56" fmla="*/ 147 w 147"/>
              <a:gd name="T57" fmla="*/ 398 h 568"/>
              <a:gd name="T58" fmla="*/ 147 w 147"/>
              <a:gd name="T59" fmla="*/ 372 h 568"/>
              <a:gd name="T60" fmla="*/ 147 w 147"/>
              <a:gd name="T61" fmla="*/ 348 h 568"/>
              <a:gd name="T62" fmla="*/ 147 w 147"/>
              <a:gd name="T63" fmla="*/ 314 h 568"/>
              <a:gd name="T64" fmla="*/ 147 w 147"/>
              <a:gd name="T65" fmla="*/ 280 h 568"/>
              <a:gd name="T66" fmla="*/ 147 w 147"/>
              <a:gd name="T67" fmla="*/ 252 h 568"/>
              <a:gd name="T68" fmla="*/ 147 w 147"/>
              <a:gd name="T69" fmla="*/ 230 h 568"/>
              <a:gd name="T70" fmla="*/ 147 w 147"/>
              <a:gd name="T71" fmla="*/ 196 h 568"/>
              <a:gd name="T72" fmla="*/ 147 w 147"/>
              <a:gd name="T73" fmla="*/ 162 h 568"/>
              <a:gd name="T74" fmla="*/ 147 w 147"/>
              <a:gd name="T75" fmla="*/ 145 h 568"/>
              <a:gd name="T76" fmla="*/ 147 w 147"/>
              <a:gd name="T77" fmla="*/ 112 h 568"/>
              <a:gd name="T78" fmla="*/ 147 w 147"/>
              <a:gd name="T79" fmla="*/ 85 h 568"/>
              <a:gd name="T80" fmla="*/ 147 w 147"/>
              <a:gd name="T81" fmla="*/ 77 h 568"/>
              <a:gd name="T82" fmla="*/ 147 w 147"/>
              <a:gd name="T83" fmla="*/ 50 h 568"/>
              <a:gd name="T84" fmla="*/ 134 w 147"/>
              <a:gd name="T85" fmla="*/ 2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568">
                <a:moveTo>
                  <a:pt x="134" y="23"/>
                </a:moveTo>
                <a:cubicBezTo>
                  <a:pt x="134" y="23"/>
                  <a:pt x="121" y="0"/>
                  <a:pt x="92" y="0"/>
                </a:cubicBezTo>
                <a:cubicBezTo>
                  <a:pt x="85" y="0"/>
                  <a:pt x="78" y="3"/>
                  <a:pt x="72" y="5"/>
                </a:cubicBezTo>
                <a:cubicBezTo>
                  <a:pt x="60" y="11"/>
                  <a:pt x="51" y="18"/>
                  <a:pt x="51" y="19"/>
                </a:cubicBezTo>
                <a:cubicBezTo>
                  <a:pt x="51" y="19"/>
                  <a:pt x="51" y="19"/>
                  <a:pt x="51" y="19"/>
                </a:cubicBezTo>
                <a:cubicBezTo>
                  <a:pt x="24" y="32"/>
                  <a:pt x="0" y="54"/>
                  <a:pt x="0" y="54"/>
                </a:cubicBezTo>
                <a:cubicBezTo>
                  <a:pt x="0" y="70"/>
                  <a:pt x="0" y="70"/>
                  <a:pt x="0" y="70"/>
                </a:cubicBezTo>
                <a:cubicBezTo>
                  <a:pt x="0" y="85"/>
                  <a:pt x="0" y="85"/>
                  <a:pt x="0" y="85"/>
                </a:cubicBezTo>
                <a:cubicBezTo>
                  <a:pt x="0" y="95"/>
                  <a:pt x="0" y="95"/>
                  <a:pt x="0" y="95"/>
                </a:cubicBezTo>
                <a:cubicBezTo>
                  <a:pt x="0" y="100"/>
                  <a:pt x="0" y="100"/>
                  <a:pt x="0" y="100"/>
                </a:cubicBezTo>
                <a:cubicBezTo>
                  <a:pt x="0" y="117"/>
                  <a:pt x="0" y="117"/>
                  <a:pt x="0" y="117"/>
                </a:cubicBezTo>
                <a:cubicBezTo>
                  <a:pt x="0" y="128"/>
                  <a:pt x="0" y="128"/>
                  <a:pt x="0" y="128"/>
                </a:cubicBezTo>
                <a:cubicBezTo>
                  <a:pt x="0" y="134"/>
                  <a:pt x="0" y="134"/>
                  <a:pt x="0" y="134"/>
                </a:cubicBezTo>
                <a:cubicBezTo>
                  <a:pt x="0" y="151"/>
                  <a:pt x="0" y="151"/>
                  <a:pt x="0" y="151"/>
                </a:cubicBezTo>
                <a:cubicBezTo>
                  <a:pt x="0" y="167"/>
                  <a:pt x="0" y="167"/>
                  <a:pt x="0" y="167"/>
                </a:cubicBezTo>
                <a:cubicBezTo>
                  <a:pt x="0" y="184"/>
                  <a:pt x="0" y="184"/>
                  <a:pt x="0" y="184"/>
                </a:cubicBezTo>
                <a:cubicBezTo>
                  <a:pt x="0" y="194"/>
                  <a:pt x="0" y="194"/>
                  <a:pt x="0" y="194"/>
                </a:cubicBezTo>
                <a:cubicBezTo>
                  <a:pt x="0" y="201"/>
                  <a:pt x="0" y="201"/>
                  <a:pt x="0" y="201"/>
                </a:cubicBezTo>
                <a:cubicBezTo>
                  <a:pt x="0" y="218"/>
                  <a:pt x="0" y="218"/>
                  <a:pt x="0" y="218"/>
                </a:cubicBezTo>
                <a:cubicBezTo>
                  <a:pt x="0" y="235"/>
                  <a:pt x="0" y="235"/>
                  <a:pt x="0" y="235"/>
                </a:cubicBezTo>
                <a:cubicBezTo>
                  <a:pt x="0" y="252"/>
                  <a:pt x="0" y="252"/>
                  <a:pt x="0" y="252"/>
                </a:cubicBezTo>
                <a:cubicBezTo>
                  <a:pt x="0" y="269"/>
                  <a:pt x="0" y="269"/>
                  <a:pt x="0" y="269"/>
                </a:cubicBezTo>
                <a:cubicBezTo>
                  <a:pt x="0" y="285"/>
                  <a:pt x="0" y="285"/>
                  <a:pt x="0" y="285"/>
                </a:cubicBezTo>
                <a:cubicBezTo>
                  <a:pt x="0" y="302"/>
                  <a:pt x="0" y="302"/>
                  <a:pt x="0" y="302"/>
                </a:cubicBezTo>
                <a:cubicBezTo>
                  <a:pt x="0" y="319"/>
                  <a:pt x="0" y="319"/>
                  <a:pt x="0" y="319"/>
                </a:cubicBezTo>
                <a:cubicBezTo>
                  <a:pt x="0" y="333"/>
                  <a:pt x="0" y="333"/>
                  <a:pt x="0" y="333"/>
                </a:cubicBezTo>
                <a:cubicBezTo>
                  <a:pt x="0" y="336"/>
                  <a:pt x="0" y="336"/>
                  <a:pt x="0" y="336"/>
                </a:cubicBezTo>
                <a:cubicBezTo>
                  <a:pt x="0" y="353"/>
                  <a:pt x="0" y="353"/>
                  <a:pt x="0" y="353"/>
                </a:cubicBezTo>
                <a:cubicBezTo>
                  <a:pt x="0" y="360"/>
                  <a:pt x="0" y="360"/>
                  <a:pt x="0" y="360"/>
                </a:cubicBezTo>
                <a:cubicBezTo>
                  <a:pt x="0" y="370"/>
                  <a:pt x="0" y="370"/>
                  <a:pt x="0" y="370"/>
                </a:cubicBezTo>
                <a:cubicBezTo>
                  <a:pt x="0" y="377"/>
                  <a:pt x="0" y="377"/>
                  <a:pt x="0" y="377"/>
                </a:cubicBezTo>
                <a:cubicBezTo>
                  <a:pt x="0" y="386"/>
                  <a:pt x="0" y="386"/>
                  <a:pt x="0" y="386"/>
                </a:cubicBezTo>
                <a:cubicBezTo>
                  <a:pt x="0" y="403"/>
                  <a:pt x="0" y="403"/>
                  <a:pt x="0" y="403"/>
                </a:cubicBezTo>
                <a:cubicBezTo>
                  <a:pt x="0" y="420"/>
                  <a:pt x="0" y="420"/>
                  <a:pt x="0" y="420"/>
                </a:cubicBezTo>
                <a:cubicBezTo>
                  <a:pt x="0" y="437"/>
                  <a:pt x="0" y="437"/>
                  <a:pt x="0" y="437"/>
                </a:cubicBezTo>
                <a:cubicBezTo>
                  <a:pt x="0" y="454"/>
                  <a:pt x="0" y="454"/>
                  <a:pt x="0" y="454"/>
                </a:cubicBezTo>
                <a:cubicBezTo>
                  <a:pt x="0" y="471"/>
                  <a:pt x="0" y="471"/>
                  <a:pt x="0" y="471"/>
                </a:cubicBezTo>
                <a:cubicBezTo>
                  <a:pt x="0" y="488"/>
                  <a:pt x="0" y="488"/>
                  <a:pt x="0" y="488"/>
                </a:cubicBezTo>
                <a:cubicBezTo>
                  <a:pt x="0" y="504"/>
                  <a:pt x="0" y="504"/>
                  <a:pt x="0" y="504"/>
                </a:cubicBezTo>
                <a:cubicBezTo>
                  <a:pt x="0" y="521"/>
                  <a:pt x="0" y="521"/>
                  <a:pt x="0" y="521"/>
                </a:cubicBezTo>
                <a:cubicBezTo>
                  <a:pt x="0" y="538"/>
                  <a:pt x="0" y="538"/>
                  <a:pt x="0" y="538"/>
                </a:cubicBezTo>
                <a:cubicBezTo>
                  <a:pt x="0" y="544"/>
                  <a:pt x="0" y="544"/>
                  <a:pt x="0" y="544"/>
                </a:cubicBezTo>
                <a:cubicBezTo>
                  <a:pt x="0" y="568"/>
                  <a:pt x="0" y="568"/>
                  <a:pt x="0" y="568"/>
                </a:cubicBezTo>
                <a:cubicBezTo>
                  <a:pt x="76" y="568"/>
                  <a:pt x="76" y="568"/>
                  <a:pt x="76" y="568"/>
                </a:cubicBezTo>
                <a:cubicBezTo>
                  <a:pt x="99" y="568"/>
                  <a:pt x="99" y="568"/>
                  <a:pt x="99" y="568"/>
                </a:cubicBezTo>
                <a:cubicBezTo>
                  <a:pt x="147" y="568"/>
                  <a:pt x="147" y="568"/>
                  <a:pt x="147" y="568"/>
                </a:cubicBezTo>
                <a:cubicBezTo>
                  <a:pt x="147" y="550"/>
                  <a:pt x="147" y="550"/>
                  <a:pt x="147" y="550"/>
                </a:cubicBezTo>
                <a:cubicBezTo>
                  <a:pt x="147" y="549"/>
                  <a:pt x="147" y="549"/>
                  <a:pt x="147" y="549"/>
                </a:cubicBezTo>
                <a:cubicBezTo>
                  <a:pt x="147" y="533"/>
                  <a:pt x="147" y="533"/>
                  <a:pt x="147" y="533"/>
                </a:cubicBezTo>
                <a:cubicBezTo>
                  <a:pt x="147" y="516"/>
                  <a:pt x="147" y="516"/>
                  <a:pt x="147" y="516"/>
                </a:cubicBezTo>
                <a:cubicBezTo>
                  <a:pt x="147" y="499"/>
                  <a:pt x="147" y="499"/>
                  <a:pt x="147" y="499"/>
                </a:cubicBezTo>
                <a:cubicBezTo>
                  <a:pt x="147" y="482"/>
                  <a:pt x="147" y="482"/>
                  <a:pt x="147" y="482"/>
                </a:cubicBezTo>
                <a:cubicBezTo>
                  <a:pt x="147" y="469"/>
                  <a:pt x="147" y="469"/>
                  <a:pt x="147" y="469"/>
                </a:cubicBezTo>
                <a:cubicBezTo>
                  <a:pt x="147" y="466"/>
                  <a:pt x="147" y="466"/>
                  <a:pt x="147" y="466"/>
                </a:cubicBezTo>
                <a:cubicBezTo>
                  <a:pt x="147" y="449"/>
                  <a:pt x="147" y="449"/>
                  <a:pt x="147" y="449"/>
                </a:cubicBezTo>
                <a:cubicBezTo>
                  <a:pt x="147" y="432"/>
                  <a:pt x="147" y="432"/>
                  <a:pt x="147" y="432"/>
                </a:cubicBezTo>
                <a:cubicBezTo>
                  <a:pt x="147" y="415"/>
                  <a:pt x="147" y="415"/>
                  <a:pt x="147" y="415"/>
                </a:cubicBezTo>
                <a:cubicBezTo>
                  <a:pt x="147" y="398"/>
                  <a:pt x="147" y="398"/>
                  <a:pt x="147" y="398"/>
                </a:cubicBezTo>
                <a:cubicBezTo>
                  <a:pt x="147" y="381"/>
                  <a:pt x="147" y="381"/>
                  <a:pt x="147" y="381"/>
                </a:cubicBezTo>
                <a:cubicBezTo>
                  <a:pt x="147" y="372"/>
                  <a:pt x="147" y="372"/>
                  <a:pt x="147" y="372"/>
                </a:cubicBezTo>
                <a:cubicBezTo>
                  <a:pt x="147" y="365"/>
                  <a:pt x="147" y="365"/>
                  <a:pt x="147" y="365"/>
                </a:cubicBezTo>
                <a:cubicBezTo>
                  <a:pt x="147" y="348"/>
                  <a:pt x="147" y="348"/>
                  <a:pt x="147" y="348"/>
                </a:cubicBezTo>
                <a:cubicBezTo>
                  <a:pt x="147" y="331"/>
                  <a:pt x="147" y="331"/>
                  <a:pt x="147" y="331"/>
                </a:cubicBezTo>
                <a:cubicBezTo>
                  <a:pt x="147" y="314"/>
                  <a:pt x="147" y="314"/>
                  <a:pt x="147" y="314"/>
                </a:cubicBezTo>
                <a:cubicBezTo>
                  <a:pt x="147" y="297"/>
                  <a:pt x="147" y="297"/>
                  <a:pt x="147" y="297"/>
                </a:cubicBezTo>
                <a:cubicBezTo>
                  <a:pt x="147" y="280"/>
                  <a:pt x="147" y="280"/>
                  <a:pt x="147" y="280"/>
                </a:cubicBezTo>
                <a:cubicBezTo>
                  <a:pt x="147" y="263"/>
                  <a:pt x="147" y="263"/>
                  <a:pt x="147" y="263"/>
                </a:cubicBezTo>
                <a:cubicBezTo>
                  <a:pt x="147" y="252"/>
                  <a:pt x="147" y="252"/>
                  <a:pt x="147" y="252"/>
                </a:cubicBezTo>
                <a:cubicBezTo>
                  <a:pt x="147" y="247"/>
                  <a:pt x="147" y="247"/>
                  <a:pt x="147" y="247"/>
                </a:cubicBezTo>
                <a:cubicBezTo>
                  <a:pt x="147" y="230"/>
                  <a:pt x="147" y="230"/>
                  <a:pt x="147" y="230"/>
                </a:cubicBezTo>
                <a:cubicBezTo>
                  <a:pt x="147" y="213"/>
                  <a:pt x="147" y="213"/>
                  <a:pt x="147" y="213"/>
                </a:cubicBezTo>
                <a:cubicBezTo>
                  <a:pt x="147" y="196"/>
                  <a:pt x="147" y="196"/>
                  <a:pt x="147" y="196"/>
                </a:cubicBezTo>
                <a:cubicBezTo>
                  <a:pt x="147" y="179"/>
                  <a:pt x="147" y="179"/>
                  <a:pt x="147" y="179"/>
                </a:cubicBezTo>
                <a:cubicBezTo>
                  <a:pt x="147" y="162"/>
                  <a:pt x="147" y="162"/>
                  <a:pt x="147" y="162"/>
                </a:cubicBezTo>
                <a:cubicBezTo>
                  <a:pt x="147" y="159"/>
                  <a:pt x="147" y="159"/>
                  <a:pt x="147" y="159"/>
                </a:cubicBezTo>
                <a:cubicBezTo>
                  <a:pt x="147" y="145"/>
                  <a:pt x="147" y="145"/>
                  <a:pt x="147" y="145"/>
                </a:cubicBezTo>
                <a:cubicBezTo>
                  <a:pt x="147" y="129"/>
                  <a:pt x="147" y="129"/>
                  <a:pt x="147" y="129"/>
                </a:cubicBezTo>
                <a:cubicBezTo>
                  <a:pt x="147" y="112"/>
                  <a:pt x="147" y="112"/>
                  <a:pt x="147" y="112"/>
                </a:cubicBezTo>
                <a:cubicBezTo>
                  <a:pt x="147" y="94"/>
                  <a:pt x="147" y="94"/>
                  <a:pt x="147" y="94"/>
                </a:cubicBezTo>
                <a:cubicBezTo>
                  <a:pt x="147" y="85"/>
                  <a:pt x="147" y="85"/>
                  <a:pt x="147" y="85"/>
                </a:cubicBezTo>
                <a:cubicBezTo>
                  <a:pt x="147" y="83"/>
                  <a:pt x="147" y="83"/>
                  <a:pt x="147" y="83"/>
                </a:cubicBezTo>
                <a:cubicBezTo>
                  <a:pt x="147" y="77"/>
                  <a:pt x="147" y="77"/>
                  <a:pt x="147" y="77"/>
                </a:cubicBezTo>
                <a:cubicBezTo>
                  <a:pt x="147" y="65"/>
                  <a:pt x="147" y="65"/>
                  <a:pt x="147" y="65"/>
                </a:cubicBezTo>
                <a:cubicBezTo>
                  <a:pt x="147" y="50"/>
                  <a:pt x="147" y="50"/>
                  <a:pt x="147" y="50"/>
                </a:cubicBezTo>
                <a:cubicBezTo>
                  <a:pt x="147" y="36"/>
                  <a:pt x="147" y="36"/>
                  <a:pt x="147" y="36"/>
                </a:cubicBezTo>
                <a:cubicBezTo>
                  <a:pt x="147" y="36"/>
                  <a:pt x="143" y="30"/>
                  <a:pt x="134" y="23"/>
                </a:cubicBez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userDrawn="1"/>
        </p:nvSpPr>
        <p:spPr bwMode="auto">
          <a:xfrm>
            <a:off x="8904517" y="3956088"/>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userDrawn="1"/>
        </p:nvSpPr>
        <p:spPr bwMode="auto">
          <a:xfrm>
            <a:off x="9880830" y="2735301"/>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userDrawn="1"/>
        </p:nvSpPr>
        <p:spPr bwMode="auto">
          <a:xfrm>
            <a:off x="9345842" y="3790988"/>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userDrawn="1"/>
        </p:nvSpPr>
        <p:spPr bwMode="auto">
          <a:xfrm>
            <a:off x="6680430" y="5730913"/>
            <a:ext cx="3160712" cy="434975"/>
          </a:xfrm>
          <a:custGeom>
            <a:avLst/>
            <a:gdLst>
              <a:gd name="T0" fmla="*/ 843 w 844"/>
              <a:gd name="T1" fmla="*/ 106 h 116"/>
              <a:gd name="T2" fmla="*/ 842 w 844"/>
              <a:gd name="T3" fmla="*/ 0 h 116"/>
              <a:gd name="T4" fmla="*/ 668 w 844"/>
              <a:gd name="T5" fmla="*/ 0 h 116"/>
              <a:gd name="T6" fmla="*/ 383 w 844"/>
              <a:gd name="T7" fmla="*/ 0 h 116"/>
              <a:gd name="T8" fmla="*/ 169 w 844"/>
              <a:gd name="T9" fmla="*/ 0 h 116"/>
              <a:gd name="T10" fmla="*/ 2 w 844"/>
              <a:gd name="T11" fmla="*/ 1 h 116"/>
              <a:gd name="T12" fmla="*/ 2 w 844"/>
              <a:gd name="T13" fmla="*/ 96 h 116"/>
              <a:gd name="T14" fmla="*/ 1 w 844"/>
              <a:gd name="T15" fmla="*/ 106 h 116"/>
              <a:gd name="T16" fmla="*/ 0 w 844"/>
              <a:gd name="T17" fmla="*/ 115 h 116"/>
              <a:gd name="T18" fmla="*/ 28 w 844"/>
              <a:gd name="T19" fmla="*/ 116 h 116"/>
              <a:gd name="T20" fmla="*/ 28 w 844"/>
              <a:gd name="T21" fmla="*/ 107 h 116"/>
              <a:gd name="T22" fmla="*/ 27 w 844"/>
              <a:gd name="T23" fmla="*/ 106 h 116"/>
              <a:gd name="T24" fmla="*/ 27 w 844"/>
              <a:gd name="T25" fmla="*/ 56 h 116"/>
              <a:gd name="T26" fmla="*/ 73 w 844"/>
              <a:gd name="T27" fmla="*/ 16 h 116"/>
              <a:gd name="T28" fmla="*/ 118 w 844"/>
              <a:gd name="T29" fmla="*/ 83 h 116"/>
              <a:gd name="T30" fmla="*/ 117 w 844"/>
              <a:gd name="T31" fmla="*/ 106 h 116"/>
              <a:gd name="T32" fmla="*/ 117 w 844"/>
              <a:gd name="T33" fmla="*/ 115 h 116"/>
              <a:gd name="T34" fmla="*/ 142 w 844"/>
              <a:gd name="T35" fmla="*/ 116 h 116"/>
              <a:gd name="T36" fmla="*/ 145 w 844"/>
              <a:gd name="T37" fmla="*/ 115 h 116"/>
              <a:gd name="T38" fmla="*/ 145 w 844"/>
              <a:gd name="T39" fmla="*/ 107 h 116"/>
              <a:gd name="T40" fmla="*/ 143 w 844"/>
              <a:gd name="T41" fmla="*/ 106 h 116"/>
              <a:gd name="T42" fmla="*/ 151 w 844"/>
              <a:gd name="T43" fmla="*/ 83 h 116"/>
              <a:gd name="T44" fmla="*/ 173 w 844"/>
              <a:gd name="T45" fmla="*/ 56 h 116"/>
              <a:gd name="T46" fmla="*/ 297 w 844"/>
              <a:gd name="T47" fmla="*/ 17 h 116"/>
              <a:gd name="T48" fmla="*/ 380 w 844"/>
              <a:gd name="T49" fmla="*/ 56 h 116"/>
              <a:gd name="T50" fmla="*/ 410 w 844"/>
              <a:gd name="T51" fmla="*/ 106 h 116"/>
              <a:gd name="T52" fmla="*/ 408 w 844"/>
              <a:gd name="T53" fmla="*/ 107 h 116"/>
              <a:gd name="T54" fmla="*/ 409 w 844"/>
              <a:gd name="T55" fmla="*/ 116 h 116"/>
              <a:gd name="T56" fmla="*/ 436 w 844"/>
              <a:gd name="T57" fmla="*/ 115 h 116"/>
              <a:gd name="T58" fmla="*/ 436 w 844"/>
              <a:gd name="T59" fmla="*/ 106 h 116"/>
              <a:gd name="T60" fmla="*/ 435 w 844"/>
              <a:gd name="T61" fmla="*/ 96 h 116"/>
              <a:gd name="T62" fmla="*/ 517 w 844"/>
              <a:gd name="T63" fmla="*/ 24 h 116"/>
              <a:gd name="T64" fmla="*/ 664 w 844"/>
              <a:gd name="T65" fmla="*/ 49 h 116"/>
              <a:gd name="T66" fmla="*/ 684 w 844"/>
              <a:gd name="T67" fmla="*/ 69 h 116"/>
              <a:gd name="T68" fmla="*/ 701 w 844"/>
              <a:gd name="T69" fmla="*/ 96 h 116"/>
              <a:gd name="T70" fmla="*/ 700 w 844"/>
              <a:gd name="T71" fmla="*/ 106 h 116"/>
              <a:gd name="T72" fmla="*/ 700 w 844"/>
              <a:gd name="T73" fmla="*/ 115 h 116"/>
              <a:gd name="T74" fmla="*/ 727 w 844"/>
              <a:gd name="T75" fmla="*/ 116 h 116"/>
              <a:gd name="T76" fmla="*/ 728 w 844"/>
              <a:gd name="T77" fmla="*/ 107 h 116"/>
              <a:gd name="T78" fmla="*/ 726 w 844"/>
              <a:gd name="T79" fmla="*/ 106 h 116"/>
              <a:gd name="T80" fmla="*/ 726 w 844"/>
              <a:gd name="T81" fmla="*/ 49 h 116"/>
              <a:gd name="T82" fmla="*/ 772 w 844"/>
              <a:gd name="T83" fmla="*/ 16 h 116"/>
              <a:gd name="T84" fmla="*/ 818 w 844"/>
              <a:gd name="T85" fmla="*/ 49 h 116"/>
              <a:gd name="T86" fmla="*/ 817 w 844"/>
              <a:gd name="T87" fmla="*/ 106 h 116"/>
              <a:gd name="T88" fmla="*/ 816 w 844"/>
              <a:gd name="T89" fmla="*/ 112 h 116"/>
              <a:gd name="T90" fmla="*/ 817 w 844"/>
              <a:gd name="T91" fmla="*/ 116 h 116"/>
              <a:gd name="T92" fmla="*/ 843 w 844"/>
              <a:gd name="T93" fmla="*/ 116 h 116"/>
              <a:gd name="T94" fmla="*/ 844 w 844"/>
              <a:gd name="T95"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6">
                <a:moveTo>
                  <a:pt x="843" y="106"/>
                </a:moveTo>
                <a:cubicBezTo>
                  <a:pt x="843" y="106"/>
                  <a:pt x="843" y="106"/>
                  <a:pt x="843" y="106"/>
                </a:cubicBezTo>
                <a:cubicBezTo>
                  <a:pt x="843" y="1"/>
                  <a:pt x="843" y="1"/>
                  <a:pt x="843" y="1"/>
                </a:cubicBezTo>
                <a:cubicBezTo>
                  <a:pt x="843" y="1"/>
                  <a:pt x="842" y="0"/>
                  <a:pt x="842" y="0"/>
                </a:cubicBezTo>
                <a:cubicBezTo>
                  <a:pt x="800" y="0"/>
                  <a:pt x="800" y="0"/>
                  <a:pt x="800" y="0"/>
                </a:cubicBezTo>
                <a:cubicBezTo>
                  <a:pt x="668" y="0"/>
                  <a:pt x="668" y="0"/>
                  <a:pt x="668" y="0"/>
                </a:cubicBezTo>
                <a:cubicBezTo>
                  <a:pt x="460" y="0"/>
                  <a:pt x="460" y="0"/>
                  <a:pt x="460" y="0"/>
                </a:cubicBezTo>
                <a:cubicBezTo>
                  <a:pt x="383" y="0"/>
                  <a:pt x="383" y="0"/>
                  <a:pt x="383" y="0"/>
                </a:cubicBezTo>
                <a:cubicBezTo>
                  <a:pt x="329" y="0"/>
                  <a:pt x="329" y="0"/>
                  <a:pt x="329" y="0"/>
                </a:cubicBezTo>
                <a:cubicBezTo>
                  <a:pt x="169" y="0"/>
                  <a:pt x="169" y="0"/>
                  <a:pt x="169" y="0"/>
                </a:cubicBezTo>
                <a:cubicBezTo>
                  <a:pt x="2" y="0"/>
                  <a:pt x="2" y="0"/>
                  <a:pt x="2" y="0"/>
                </a:cubicBezTo>
                <a:cubicBezTo>
                  <a:pt x="2" y="0"/>
                  <a:pt x="2" y="1"/>
                  <a:pt x="2" y="1"/>
                </a:cubicBezTo>
                <a:cubicBezTo>
                  <a:pt x="2" y="8"/>
                  <a:pt x="2" y="8"/>
                  <a:pt x="2" y="8"/>
                </a:cubicBezTo>
                <a:cubicBezTo>
                  <a:pt x="2" y="96"/>
                  <a:pt x="2" y="96"/>
                  <a:pt x="2" y="96"/>
                </a:cubicBezTo>
                <a:cubicBezTo>
                  <a:pt x="2" y="106"/>
                  <a:pt x="2" y="106"/>
                  <a:pt x="2" y="106"/>
                </a:cubicBezTo>
                <a:cubicBezTo>
                  <a:pt x="1" y="106"/>
                  <a:pt x="1" y="106"/>
                  <a:pt x="1" y="106"/>
                </a:cubicBezTo>
                <a:cubicBezTo>
                  <a:pt x="1" y="106"/>
                  <a:pt x="0" y="106"/>
                  <a:pt x="0" y="107"/>
                </a:cubicBezTo>
                <a:cubicBezTo>
                  <a:pt x="0" y="115"/>
                  <a:pt x="0" y="115"/>
                  <a:pt x="0" y="115"/>
                </a:cubicBezTo>
                <a:cubicBezTo>
                  <a:pt x="0" y="115"/>
                  <a:pt x="1" y="116"/>
                  <a:pt x="1" y="116"/>
                </a:cubicBezTo>
                <a:cubicBezTo>
                  <a:pt x="28" y="116"/>
                  <a:pt x="28" y="116"/>
                  <a:pt x="28" y="116"/>
                </a:cubicBezTo>
                <a:cubicBezTo>
                  <a:pt x="28" y="116"/>
                  <a:pt x="28" y="115"/>
                  <a:pt x="28" y="115"/>
                </a:cubicBezTo>
                <a:cubicBezTo>
                  <a:pt x="28" y="107"/>
                  <a:pt x="28" y="107"/>
                  <a:pt x="28" y="107"/>
                </a:cubicBezTo>
                <a:cubicBezTo>
                  <a:pt x="28" y="106"/>
                  <a:pt x="28" y="106"/>
                  <a:pt x="28" y="106"/>
                </a:cubicBezTo>
                <a:cubicBezTo>
                  <a:pt x="27" y="106"/>
                  <a:pt x="27" y="106"/>
                  <a:pt x="27" y="106"/>
                </a:cubicBezTo>
                <a:cubicBezTo>
                  <a:pt x="27" y="88"/>
                  <a:pt x="27" y="88"/>
                  <a:pt x="27" y="88"/>
                </a:cubicBezTo>
                <a:cubicBezTo>
                  <a:pt x="27" y="56"/>
                  <a:pt x="27" y="56"/>
                  <a:pt x="27" y="56"/>
                </a:cubicBezTo>
                <a:cubicBezTo>
                  <a:pt x="27" y="49"/>
                  <a:pt x="27" y="49"/>
                  <a:pt x="27" y="49"/>
                </a:cubicBezTo>
                <a:cubicBezTo>
                  <a:pt x="27" y="48"/>
                  <a:pt x="31" y="16"/>
                  <a:pt x="73" y="16"/>
                </a:cubicBezTo>
                <a:cubicBezTo>
                  <a:pt x="114" y="16"/>
                  <a:pt x="118" y="47"/>
                  <a:pt x="118" y="49"/>
                </a:cubicBezTo>
                <a:cubicBezTo>
                  <a:pt x="118" y="83"/>
                  <a:pt x="118" y="83"/>
                  <a:pt x="118" y="83"/>
                </a:cubicBezTo>
                <a:cubicBezTo>
                  <a:pt x="118" y="106"/>
                  <a:pt x="118" y="106"/>
                  <a:pt x="118" y="106"/>
                </a:cubicBezTo>
                <a:cubicBezTo>
                  <a:pt x="117" y="106"/>
                  <a:pt x="117" y="106"/>
                  <a:pt x="117" y="106"/>
                </a:cubicBezTo>
                <a:cubicBezTo>
                  <a:pt x="117" y="106"/>
                  <a:pt x="117" y="106"/>
                  <a:pt x="117" y="107"/>
                </a:cubicBezTo>
                <a:cubicBezTo>
                  <a:pt x="117" y="115"/>
                  <a:pt x="117" y="115"/>
                  <a:pt x="117" y="115"/>
                </a:cubicBezTo>
                <a:cubicBezTo>
                  <a:pt x="117" y="115"/>
                  <a:pt x="117" y="116"/>
                  <a:pt x="117" y="116"/>
                </a:cubicBezTo>
                <a:cubicBezTo>
                  <a:pt x="142" y="116"/>
                  <a:pt x="142" y="116"/>
                  <a:pt x="142" y="116"/>
                </a:cubicBezTo>
                <a:cubicBezTo>
                  <a:pt x="144" y="116"/>
                  <a:pt x="144" y="116"/>
                  <a:pt x="144" y="116"/>
                </a:cubicBezTo>
                <a:cubicBezTo>
                  <a:pt x="144" y="116"/>
                  <a:pt x="145" y="115"/>
                  <a:pt x="145" y="115"/>
                </a:cubicBezTo>
                <a:cubicBezTo>
                  <a:pt x="145" y="113"/>
                  <a:pt x="145" y="113"/>
                  <a:pt x="145" y="113"/>
                </a:cubicBezTo>
                <a:cubicBezTo>
                  <a:pt x="145" y="107"/>
                  <a:pt x="145" y="107"/>
                  <a:pt x="145" y="107"/>
                </a:cubicBezTo>
                <a:cubicBezTo>
                  <a:pt x="145" y="106"/>
                  <a:pt x="144" y="106"/>
                  <a:pt x="144" y="106"/>
                </a:cubicBezTo>
                <a:cubicBezTo>
                  <a:pt x="143" y="106"/>
                  <a:pt x="143" y="106"/>
                  <a:pt x="143" y="106"/>
                </a:cubicBezTo>
                <a:cubicBezTo>
                  <a:pt x="143" y="96"/>
                  <a:pt x="143" y="96"/>
                  <a:pt x="143" y="96"/>
                </a:cubicBezTo>
                <a:cubicBezTo>
                  <a:pt x="144" y="96"/>
                  <a:pt x="146" y="90"/>
                  <a:pt x="151" y="83"/>
                </a:cubicBezTo>
                <a:cubicBezTo>
                  <a:pt x="155" y="76"/>
                  <a:pt x="161" y="68"/>
                  <a:pt x="169" y="60"/>
                </a:cubicBezTo>
                <a:cubicBezTo>
                  <a:pt x="170" y="59"/>
                  <a:pt x="171" y="57"/>
                  <a:pt x="173" y="56"/>
                </a:cubicBezTo>
                <a:cubicBezTo>
                  <a:pt x="192" y="38"/>
                  <a:pt x="225" y="16"/>
                  <a:pt x="276" y="16"/>
                </a:cubicBezTo>
                <a:cubicBezTo>
                  <a:pt x="284" y="16"/>
                  <a:pt x="291" y="16"/>
                  <a:pt x="297" y="17"/>
                </a:cubicBezTo>
                <a:cubicBezTo>
                  <a:pt x="333" y="21"/>
                  <a:pt x="359" y="37"/>
                  <a:pt x="376" y="52"/>
                </a:cubicBezTo>
                <a:cubicBezTo>
                  <a:pt x="377" y="53"/>
                  <a:pt x="379" y="55"/>
                  <a:pt x="380" y="56"/>
                </a:cubicBezTo>
                <a:cubicBezTo>
                  <a:pt x="400" y="75"/>
                  <a:pt x="409" y="95"/>
                  <a:pt x="410" y="96"/>
                </a:cubicBezTo>
                <a:cubicBezTo>
                  <a:pt x="410" y="106"/>
                  <a:pt x="410" y="106"/>
                  <a:pt x="410" y="106"/>
                </a:cubicBezTo>
                <a:cubicBezTo>
                  <a:pt x="409" y="106"/>
                  <a:pt x="409" y="106"/>
                  <a:pt x="409" y="106"/>
                </a:cubicBezTo>
                <a:cubicBezTo>
                  <a:pt x="408" y="106"/>
                  <a:pt x="408" y="106"/>
                  <a:pt x="408" y="107"/>
                </a:cubicBezTo>
                <a:cubicBezTo>
                  <a:pt x="408" y="115"/>
                  <a:pt x="408" y="115"/>
                  <a:pt x="408" y="115"/>
                </a:cubicBezTo>
                <a:cubicBezTo>
                  <a:pt x="408" y="115"/>
                  <a:pt x="408" y="116"/>
                  <a:pt x="409" y="116"/>
                </a:cubicBezTo>
                <a:cubicBezTo>
                  <a:pt x="436" y="116"/>
                  <a:pt x="436" y="116"/>
                  <a:pt x="436" y="116"/>
                </a:cubicBezTo>
                <a:cubicBezTo>
                  <a:pt x="436" y="116"/>
                  <a:pt x="436" y="115"/>
                  <a:pt x="436" y="115"/>
                </a:cubicBezTo>
                <a:cubicBezTo>
                  <a:pt x="436" y="107"/>
                  <a:pt x="436" y="107"/>
                  <a:pt x="436" y="107"/>
                </a:cubicBezTo>
                <a:cubicBezTo>
                  <a:pt x="436" y="106"/>
                  <a:pt x="436" y="106"/>
                  <a:pt x="436" y="106"/>
                </a:cubicBezTo>
                <a:cubicBezTo>
                  <a:pt x="435" y="106"/>
                  <a:pt x="435" y="106"/>
                  <a:pt x="435" y="106"/>
                </a:cubicBezTo>
                <a:cubicBezTo>
                  <a:pt x="435" y="96"/>
                  <a:pt x="435" y="96"/>
                  <a:pt x="435" y="96"/>
                </a:cubicBezTo>
                <a:cubicBezTo>
                  <a:pt x="436" y="95"/>
                  <a:pt x="444" y="75"/>
                  <a:pt x="464" y="56"/>
                </a:cubicBezTo>
                <a:cubicBezTo>
                  <a:pt x="476" y="45"/>
                  <a:pt x="493" y="32"/>
                  <a:pt x="517" y="24"/>
                </a:cubicBezTo>
                <a:cubicBezTo>
                  <a:pt x="531" y="19"/>
                  <a:pt x="548" y="16"/>
                  <a:pt x="568" y="16"/>
                </a:cubicBezTo>
                <a:cubicBezTo>
                  <a:pt x="613" y="16"/>
                  <a:pt x="644" y="32"/>
                  <a:pt x="664" y="49"/>
                </a:cubicBezTo>
                <a:cubicBezTo>
                  <a:pt x="667" y="51"/>
                  <a:pt x="669" y="54"/>
                  <a:pt x="672" y="56"/>
                </a:cubicBezTo>
                <a:cubicBezTo>
                  <a:pt x="676" y="60"/>
                  <a:pt x="680" y="65"/>
                  <a:pt x="684" y="69"/>
                </a:cubicBezTo>
                <a:cubicBezTo>
                  <a:pt x="690" y="77"/>
                  <a:pt x="695" y="85"/>
                  <a:pt x="698" y="90"/>
                </a:cubicBezTo>
                <a:cubicBezTo>
                  <a:pt x="700" y="93"/>
                  <a:pt x="701" y="96"/>
                  <a:pt x="701" y="96"/>
                </a:cubicBezTo>
                <a:cubicBezTo>
                  <a:pt x="701" y="106"/>
                  <a:pt x="701" y="106"/>
                  <a:pt x="701" y="106"/>
                </a:cubicBezTo>
                <a:cubicBezTo>
                  <a:pt x="700" y="106"/>
                  <a:pt x="700" y="106"/>
                  <a:pt x="700" y="106"/>
                </a:cubicBezTo>
                <a:cubicBezTo>
                  <a:pt x="700" y="106"/>
                  <a:pt x="700" y="106"/>
                  <a:pt x="700" y="107"/>
                </a:cubicBezTo>
                <a:cubicBezTo>
                  <a:pt x="700" y="115"/>
                  <a:pt x="700" y="115"/>
                  <a:pt x="700" y="115"/>
                </a:cubicBezTo>
                <a:cubicBezTo>
                  <a:pt x="700" y="115"/>
                  <a:pt x="700" y="116"/>
                  <a:pt x="700" y="116"/>
                </a:cubicBezTo>
                <a:cubicBezTo>
                  <a:pt x="727" y="116"/>
                  <a:pt x="727" y="116"/>
                  <a:pt x="727" y="116"/>
                </a:cubicBezTo>
                <a:cubicBezTo>
                  <a:pt x="727" y="116"/>
                  <a:pt x="728" y="115"/>
                  <a:pt x="728" y="115"/>
                </a:cubicBezTo>
                <a:cubicBezTo>
                  <a:pt x="728" y="107"/>
                  <a:pt x="728" y="107"/>
                  <a:pt x="728" y="107"/>
                </a:cubicBezTo>
                <a:cubicBezTo>
                  <a:pt x="728" y="106"/>
                  <a:pt x="727" y="106"/>
                  <a:pt x="727" y="106"/>
                </a:cubicBezTo>
                <a:cubicBezTo>
                  <a:pt x="726" y="106"/>
                  <a:pt x="726" y="106"/>
                  <a:pt x="726" y="106"/>
                </a:cubicBezTo>
                <a:cubicBezTo>
                  <a:pt x="726" y="95"/>
                  <a:pt x="726" y="95"/>
                  <a:pt x="726" y="95"/>
                </a:cubicBezTo>
                <a:cubicBezTo>
                  <a:pt x="726" y="49"/>
                  <a:pt x="726" y="49"/>
                  <a:pt x="726" y="49"/>
                </a:cubicBezTo>
                <a:cubicBezTo>
                  <a:pt x="726" y="48"/>
                  <a:pt x="727" y="46"/>
                  <a:pt x="728" y="43"/>
                </a:cubicBezTo>
                <a:cubicBezTo>
                  <a:pt x="731" y="34"/>
                  <a:pt x="741" y="16"/>
                  <a:pt x="772" y="16"/>
                </a:cubicBezTo>
                <a:cubicBezTo>
                  <a:pt x="773" y="16"/>
                  <a:pt x="773" y="16"/>
                  <a:pt x="774" y="16"/>
                </a:cubicBezTo>
                <a:cubicBezTo>
                  <a:pt x="813" y="17"/>
                  <a:pt x="817" y="47"/>
                  <a:pt x="818" y="49"/>
                </a:cubicBezTo>
                <a:cubicBezTo>
                  <a:pt x="818" y="106"/>
                  <a:pt x="818" y="106"/>
                  <a:pt x="818" y="106"/>
                </a:cubicBezTo>
                <a:cubicBezTo>
                  <a:pt x="817" y="106"/>
                  <a:pt x="817" y="106"/>
                  <a:pt x="817" y="106"/>
                </a:cubicBezTo>
                <a:cubicBezTo>
                  <a:pt x="816" y="106"/>
                  <a:pt x="816" y="106"/>
                  <a:pt x="816" y="107"/>
                </a:cubicBezTo>
                <a:cubicBezTo>
                  <a:pt x="816" y="112"/>
                  <a:pt x="816" y="112"/>
                  <a:pt x="816" y="112"/>
                </a:cubicBezTo>
                <a:cubicBezTo>
                  <a:pt x="816" y="115"/>
                  <a:pt x="816" y="115"/>
                  <a:pt x="816" y="115"/>
                </a:cubicBezTo>
                <a:cubicBezTo>
                  <a:pt x="816" y="115"/>
                  <a:pt x="816" y="116"/>
                  <a:pt x="817" y="116"/>
                </a:cubicBezTo>
                <a:cubicBezTo>
                  <a:pt x="836" y="116"/>
                  <a:pt x="836" y="116"/>
                  <a:pt x="836" y="116"/>
                </a:cubicBezTo>
                <a:cubicBezTo>
                  <a:pt x="843" y="116"/>
                  <a:pt x="843" y="116"/>
                  <a:pt x="843" y="116"/>
                </a:cubicBezTo>
                <a:cubicBezTo>
                  <a:pt x="844" y="116"/>
                  <a:pt x="844" y="115"/>
                  <a:pt x="844" y="115"/>
                </a:cubicBezTo>
                <a:cubicBezTo>
                  <a:pt x="844" y="107"/>
                  <a:pt x="844" y="107"/>
                  <a:pt x="844" y="107"/>
                </a:cubicBezTo>
                <a:cubicBezTo>
                  <a:pt x="844" y="106"/>
                  <a:pt x="844" y="106"/>
                  <a:pt x="843" y="106"/>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userDrawn="1"/>
        </p:nvSpPr>
        <p:spPr bwMode="auto">
          <a:xfrm>
            <a:off x="11179405" y="4637126"/>
            <a:ext cx="15875" cy="49212"/>
          </a:xfrm>
          <a:custGeom>
            <a:avLst/>
            <a:gdLst>
              <a:gd name="T0" fmla="*/ 3 w 4"/>
              <a:gd name="T1" fmla="*/ 9 h 13"/>
              <a:gd name="T2" fmla="*/ 2 w 4"/>
              <a:gd name="T3" fmla="*/ 0 h 13"/>
              <a:gd name="T4" fmla="*/ 1 w 4"/>
              <a:gd name="T5" fmla="*/ 9 h 13"/>
              <a:gd name="T6" fmla="*/ 0 w 4"/>
              <a:gd name="T7" fmla="*/ 12 h 13"/>
              <a:gd name="T8" fmla="*/ 4 w 4"/>
              <a:gd name="T9" fmla="*/ 13 h 13"/>
              <a:gd name="T10" fmla="*/ 3 w 4"/>
              <a:gd name="T11" fmla="*/ 9 h 13"/>
            </a:gdLst>
            <a:ahLst/>
            <a:cxnLst>
              <a:cxn ang="0">
                <a:pos x="T0" y="T1"/>
              </a:cxn>
              <a:cxn ang="0">
                <a:pos x="T2" y="T3"/>
              </a:cxn>
              <a:cxn ang="0">
                <a:pos x="T4" y="T5"/>
              </a:cxn>
              <a:cxn ang="0">
                <a:pos x="T6" y="T7"/>
              </a:cxn>
              <a:cxn ang="0">
                <a:pos x="T8" y="T9"/>
              </a:cxn>
              <a:cxn ang="0">
                <a:pos x="T10" y="T11"/>
              </a:cxn>
            </a:cxnLst>
            <a:rect l="0" t="0" r="r" b="b"/>
            <a:pathLst>
              <a:path w="4" h="13">
                <a:moveTo>
                  <a:pt x="3" y="9"/>
                </a:moveTo>
                <a:cubicBezTo>
                  <a:pt x="3" y="9"/>
                  <a:pt x="3" y="0"/>
                  <a:pt x="2" y="0"/>
                </a:cubicBezTo>
                <a:cubicBezTo>
                  <a:pt x="1" y="0"/>
                  <a:pt x="1" y="9"/>
                  <a:pt x="1" y="9"/>
                </a:cubicBezTo>
                <a:cubicBezTo>
                  <a:pt x="0" y="12"/>
                  <a:pt x="0" y="12"/>
                  <a:pt x="0" y="12"/>
                </a:cubicBezTo>
                <a:cubicBezTo>
                  <a:pt x="4" y="13"/>
                  <a:pt x="4" y="13"/>
                  <a:pt x="4" y="13"/>
                </a:cubicBezTo>
                <a:lnTo>
                  <a:pt x="3" y="9"/>
                </a:lnTo>
                <a:close/>
              </a:path>
            </a:pathLst>
          </a:custGeom>
          <a:solidFill>
            <a:srgbClr val="F9A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userDrawn="1"/>
        </p:nvSpPr>
        <p:spPr bwMode="auto">
          <a:xfrm>
            <a:off x="11217505" y="49117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userDrawn="1"/>
        </p:nvSpPr>
        <p:spPr bwMode="auto">
          <a:xfrm>
            <a:off x="11063517" y="5011776"/>
            <a:ext cx="46037" cy="57150"/>
          </a:xfrm>
          <a:custGeom>
            <a:avLst/>
            <a:gdLst>
              <a:gd name="T0" fmla="*/ 1 w 12"/>
              <a:gd name="T1" fmla="*/ 14 h 15"/>
              <a:gd name="T2" fmla="*/ 3 w 12"/>
              <a:gd name="T3" fmla="*/ 13 h 15"/>
              <a:gd name="T4" fmla="*/ 7 w 12"/>
              <a:gd name="T5" fmla="*/ 13 h 15"/>
              <a:gd name="T6" fmla="*/ 12 w 12"/>
              <a:gd name="T7" fmla="*/ 12 h 15"/>
              <a:gd name="T8" fmla="*/ 12 w 12"/>
              <a:gd name="T9" fmla="*/ 12 h 15"/>
              <a:gd name="T10" fmla="*/ 12 w 12"/>
              <a:gd name="T11" fmla="*/ 12 h 15"/>
              <a:gd name="T12" fmla="*/ 12 w 12"/>
              <a:gd name="T13" fmla="*/ 12 h 15"/>
              <a:gd name="T14" fmla="*/ 12 w 12"/>
              <a:gd name="T15" fmla="*/ 12 h 15"/>
              <a:gd name="T16" fmla="*/ 7 w 12"/>
              <a:gd name="T17" fmla="*/ 11 h 15"/>
              <a:gd name="T18" fmla="*/ 3 w 12"/>
              <a:gd name="T19" fmla="*/ 11 h 15"/>
              <a:gd name="T20" fmla="*/ 2 w 12"/>
              <a:gd name="T21" fmla="*/ 11 h 15"/>
              <a:gd name="T22" fmla="*/ 2 w 12"/>
              <a:gd name="T23" fmla="*/ 6 h 15"/>
              <a:gd name="T24" fmla="*/ 2 w 12"/>
              <a:gd name="T25" fmla="*/ 5 h 15"/>
              <a:gd name="T26" fmla="*/ 1 w 12"/>
              <a:gd name="T27" fmla="*/ 0 h 15"/>
              <a:gd name="T28" fmla="*/ 1 w 12"/>
              <a:gd name="T29" fmla="*/ 5 h 15"/>
              <a:gd name="T30" fmla="*/ 1 w 12"/>
              <a:gd name="T31" fmla="*/ 6 h 15"/>
              <a:gd name="T32" fmla="*/ 0 w 12"/>
              <a:gd name="T33" fmla="*/ 11 h 15"/>
              <a:gd name="T34" fmla="*/ 0 w 12"/>
              <a:gd name="T35" fmla="*/ 12 h 15"/>
              <a:gd name="T36" fmla="*/ 1 w 12"/>
              <a:gd name="T3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1" y="14"/>
                </a:moveTo>
                <a:cubicBezTo>
                  <a:pt x="2" y="14"/>
                  <a:pt x="2" y="13"/>
                  <a:pt x="3" y="13"/>
                </a:cubicBezTo>
                <a:cubicBezTo>
                  <a:pt x="4" y="13"/>
                  <a:pt x="7" y="13"/>
                  <a:pt x="7" y="13"/>
                </a:cubicBezTo>
                <a:cubicBezTo>
                  <a:pt x="7" y="15"/>
                  <a:pt x="11"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1" y="11"/>
                  <a:pt x="7" y="9"/>
                  <a:pt x="7" y="11"/>
                </a:cubicBezTo>
                <a:cubicBezTo>
                  <a:pt x="7" y="11"/>
                  <a:pt x="4" y="11"/>
                  <a:pt x="3" y="11"/>
                </a:cubicBezTo>
                <a:cubicBezTo>
                  <a:pt x="3" y="11"/>
                  <a:pt x="2" y="11"/>
                  <a:pt x="2" y="11"/>
                </a:cubicBezTo>
                <a:cubicBezTo>
                  <a:pt x="2" y="9"/>
                  <a:pt x="2" y="7"/>
                  <a:pt x="2" y="6"/>
                </a:cubicBezTo>
                <a:cubicBezTo>
                  <a:pt x="2" y="5"/>
                  <a:pt x="2" y="5"/>
                  <a:pt x="2" y="5"/>
                </a:cubicBezTo>
                <a:cubicBezTo>
                  <a:pt x="2" y="3"/>
                  <a:pt x="1" y="0"/>
                  <a:pt x="1" y="0"/>
                </a:cubicBezTo>
                <a:cubicBezTo>
                  <a:pt x="1" y="0"/>
                  <a:pt x="1" y="3"/>
                  <a:pt x="1" y="5"/>
                </a:cubicBezTo>
                <a:cubicBezTo>
                  <a:pt x="1" y="5"/>
                  <a:pt x="1" y="5"/>
                  <a:pt x="1" y="6"/>
                </a:cubicBezTo>
                <a:cubicBezTo>
                  <a:pt x="1" y="7"/>
                  <a:pt x="1" y="9"/>
                  <a:pt x="0" y="11"/>
                </a:cubicBezTo>
                <a:cubicBezTo>
                  <a:pt x="0" y="11"/>
                  <a:pt x="0" y="11"/>
                  <a:pt x="0" y="12"/>
                </a:cubicBezTo>
                <a:cubicBezTo>
                  <a:pt x="0" y="13"/>
                  <a:pt x="1" y="14"/>
                  <a:pt x="1" y="14"/>
                </a:cubicBezTo>
                <a:close/>
              </a:path>
            </a:pathLst>
          </a:custGeom>
          <a:solidFill>
            <a:srgbClr val="FB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userDrawn="1"/>
        </p:nvSpPr>
        <p:spPr bwMode="auto">
          <a:xfrm>
            <a:off x="10993667" y="4645063"/>
            <a:ext cx="6350" cy="11112"/>
          </a:xfrm>
          <a:custGeom>
            <a:avLst/>
            <a:gdLst>
              <a:gd name="T0" fmla="*/ 2 w 4"/>
              <a:gd name="T1" fmla="*/ 0 h 7"/>
              <a:gd name="T2" fmla="*/ 0 w 4"/>
              <a:gd name="T3" fmla="*/ 7 h 7"/>
              <a:gd name="T4" fmla="*/ 4 w 4"/>
              <a:gd name="T5" fmla="*/ 5 h 7"/>
              <a:gd name="T6" fmla="*/ 2 w 4"/>
              <a:gd name="T7" fmla="*/ 0 h 7"/>
            </a:gdLst>
            <a:ahLst/>
            <a:cxnLst>
              <a:cxn ang="0">
                <a:pos x="T0" y="T1"/>
              </a:cxn>
              <a:cxn ang="0">
                <a:pos x="T2" y="T3"/>
              </a:cxn>
              <a:cxn ang="0">
                <a:pos x="T4" y="T5"/>
              </a:cxn>
              <a:cxn ang="0">
                <a:pos x="T6" y="T7"/>
              </a:cxn>
            </a:cxnLst>
            <a:rect l="0" t="0" r="r" b="b"/>
            <a:pathLst>
              <a:path w="4" h="7">
                <a:moveTo>
                  <a:pt x="2" y="0"/>
                </a:moveTo>
                <a:lnTo>
                  <a:pt x="0" y="7"/>
                </a:lnTo>
                <a:lnTo>
                  <a:pt x="4" y="5"/>
                </a:lnTo>
                <a:lnTo>
                  <a:pt x="2" y="0"/>
                </a:ln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userDrawn="1"/>
        </p:nvSpPr>
        <p:spPr bwMode="auto">
          <a:xfrm>
            <a:off x="10947630" y="4637126"/>
            <a:ext cx="7937" cy="23812"/>
          </a:xfrm>
          <a:custGeom>
            <a:avLst/>
            <a:gdLst>
              <a:gd name="T0" fmla="*/ 1 w 2"/>
              <a:gd name="T1" fmla="*/ 0 h 6"/>
              <a:gd name="T2" fmla="*/ 0 w 2"/>
              <a:gd name="T3" fmla="*/ 6 h 6"/>
              <a:gd name="T4" fmla="*/ 2 w 2"/>
              <a:gd name="T5" fmla="*/ 5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3"/>
                  <a:pt x="0" y="6"/>
                </a:cubicBezTo>
                <a:cubicBezTo>
                  <a:pt x="2" y="5"/>
                  <a:pt x="2" y="5"/>
                  <a:pt x="2" y="5"/>
                </a:cubicBezTo>
                <a:cubicBezTo>
                  <a:pt x="2" y="3"/>
                  <a:pt x="1" y="0"/>
                  <a:pt x="1" y="0"/>
                </a:cubicBez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userDrawn="1"/>
        </p:nvSpPr>
        <p:spPr bwMode="auto">
          <a:xfrm>
            <a:off x="10847617" y="53689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userDrawn="1"/>
        </p:nvSpPr>
        <p:spPr bwMode="auto">
          <a:xfrm>
            <a:off x="9930042" y="4327563"/>
            <a:ext cx="2279650" cy="1838325"/>
          </a:xfrm>
          <a:custGeom>
            <a:avLst/>
            <a:gdLst>
              <a:gd name="T0" fmla="*/ 585 w 609"/>
              <a:gd name="T1" fmla="*/ 291 h 491"/>
              <a:gd name="T2" fmla="*/ 345 w 609"/>
              <a:gd name="T3" fmla="*/ 176 h 491"/>
              <a:gd name="T4" fmla="*/ 305 w 609"/>
              <a:gd name="T5" fmla="*/ 17 h 491"/>
              <a:gd name="T6" fmla="*/ 266 w 609"/>
              <a:gd name="T7" fmla="*/ 109 h 491"/>
              <a:gd name="T8" fmla="*/ 105 w 609"/>
              <a:gd name="T9" fmla="*/ 278 h 491"/>
              <a:gd name="T10" fmla="*/ 18 w 609"/>
              <a:gd name="T11" fmla="*/ 291 h 491"/>
              <a:gd name="T12" fmla="*/ 85 w 609"/>
              <a:gd name="T13" fmla="*/ 491 h 491"/>
              <a:gd name="T14" fmla="*/ 23 w 609"/>
              <a:gd name="T15" fmla="*/ 329 h 491"/>
              <a:gd name="T16" fmla="*/ 16 w 609"/>
              <a:gd name="T17" fmla="*/ 410 h 491"/>
              <a:gd name="T18" fmla="*/ 73 w 609"/>
              <a:gd name="T19" fmla="*/ 314 h 491"/>
              <a:gd name="T20" fmla="*/ 80 w 609"/>
              <a:gd name="T21" fmla="*/ 423 h 491"/>
              <a:gd name="T22" fmla="*/ 73 w 609"/>
              <a:gd name="T23" fmla="*/ 361 h 491"/>
              <a:gd name="T24" fmla="*/ 45 w 609"/>
              <a:gd name="T25" fmla="*/ 444 h 491"/>
              <a:gd name="T26" fmla="*/ 57 w 609"/>
              <a:gd name="T27" fmla="*/ 481 h 491"/>
              <a:gd name="T28" fmla="*/ 81 w 609"/>
              <a:gd name="T29" fmla="*/ 314 h 491"/>
              <a:gd name="T30" fmla="*/ 91 w 609"/>
              <a:gd name="T31" fmla="*/ 427 h 491"/>
              <a:gd name="T32" fmla="*/ 91 w 609"/>
              <a:gd name="T33" fmla="*/ 351 h 491"/>
              <a:gd name="T34" fmla="*/ 125 w 609"/>
              <a:gd name="T35" fmla="*/ 339 h 491"/>
              <a:gd name="T36" fmla="*/ 127 w 609"/>
              <a:gd name="T37" fmla="*/ 419 h 491"/>
              <a:gd name="T38" fmla="*/ 170 w 609"/>
              <a:gd name="T39" fmla="*/ 466 h 491"/>
              <a:gd name="T40" fmla="*/ 171 w 609"/>
              <a:gd name="T41" fmla="*/ 390 h 491"/>
              <a:gd name="T42" fmla="*/ 184 w 609"/>
              <a:gd name="T43" fmla="*/ 434 h 491"/>
              <a:gd name="T44" fmla="*/ 248 w 609"/>
              <a:gd name="T45" fmla="*/ 354 h 491"/>
              <a:gd name="T46" fmla="*/ 237 w 609"/>
              <a:gd name="T47" fmla="*/ 434 h 491"/>
              <a:gd name="T48" fmla="*/ 219 w 609"/>
              <a:gd name="T49" fmla="*/ 410 h 491"/>
              <a:gd name="T50" fmla="*/ 231 w 609"/>
              <a:gd name="T51" fmla="*/ 466 h 491"/>
              <a:gd name="T52" fmla="*/ 248 w 609"/>
              <a:gd name="T53" fmla="*/ 489 h 491"/>
              <a:gd name="T54" fmla="*/ 320 w 609"/>
              <a:gd name="T55" fmla="*/ 137 h 491"/>
              <a:gd name="T56" fmla="*/ 315 w 609"/>
              <a:gd name="T57" fmla="*/ 392 h 491"/>
              <a:gd name="T58" fmla="*/ 320 w 609"/>
              <a:gd name="T59" fmla="*/ 343 h 491"/>
              <a:gd name="T60" fmla="*/ 315 w 609"/>
              <a:gd name="T61" fmla="*/ 248 h 491"/>
              <a:gd name="T62" fmla="*/ 301 w 609"/>
              <a:gd name="T63" fmla="*/ 137 h 491"/>
              <a:gd name="T64" fmla="*/ 316 w 609"/>
              <a:gd name="T65" fmla="*/ 193 h 491"/>
              <a:gd name="T66" fmla="*/ 293 w 609"/>
              <a:gd name="T67" fmla="*/ 193 h 491"/>
              <a:gd name="T68" fmla="*/ 302 w 609"/>
              <a:gd name="T69" fmla="*/ 351 h 491"/>
              <a:gd name="T70" fmla="*/ 307 w 609"/>
              <a:gd name="T71" fmla="*/ 296 h 491"/>
              <a:gd name="T72" fmla="*/ 308 w 609"/>
              <a:gd name="T73" fmla="*/ 424 h 491"/>
              <a:gd name="T74" fmla="*/ 294 w 609"/>
              <a:gd name="T75" fmla="*/ 392 h 491"/>
              <a:gd name="T76" fmla="*/ 294 w 609"/>
              <a:gd name="T77" fmla="*/ 275 h 491"/>
              <a:gd name="T78" fmla="*/ 292 w 609"/>
              <a:gd name="T79" fmla="*/ 197 h 491"/>
              <a:gd name="T80" fmla="*/ 295 w 609"/>
              <a:gd name="T81" fmla="*/ 155 h 491"/>
              <a:gd name="T82" fmla="*/ 300 w 609"/>
              <a:gd name="T83" fmla="*/ 470 h 491"/>
              <a:gd name="T84" fmla="*/ 317 w 609"/>
              <a:gd name="T85" fmla="*/ 470 h 491"/>
              <a:gd name="T86" fmla="*/ 391 w 609"/>
              <a:gd name="T87" fmla="*/ 354 h 491"/>
              <a:gd name="T88" fmla="*/ 371 w 609"/>
              <a:gd name="T89" fmla="*/ 410 h 491"/>
              <a:gd name="T90" fmla="*/ 351 w 609"/>
              <a:gd name="T91" fmla="*/ 389 h 491"/>
              <a:gd name="T92" fmla="*/ 369 w 609"/>
              <a:gd name="T93" fmla="*/ 489 h 491"/>
              <a:gd name="T94" fmla="*/ 386 w 609"/>
              <a:gd name="T95" fmla="*/ 489 h 491"/>
              <a:gd name="T96" fmla="*/ 425 w 609"/>
              <a:gd name="T97" fmla="*/ 481 h 491"/>
              <a:gd name="T98" fmla="*/ 425 w 609"/>
              <a:gd name="T99" fmla="*/ 410 h 491"/>
              <a:gd name="T100" fmla="*/ 447 w 609"/>
              <a:gd name="T101" fmla="*/ 434 h 491"/>
              <a:gd name="T102" fmla="*/ 484 w 609"/>
              <a:gd name="T103" fmla="*/ 339 h 491"/>
              <a:gd name="T104" fmla="*/ 477 w 609"/>
              <a:gd name="T105" fmla="*/ 410 h 491"/>
              <a:gd name="T106" fmla="*/ 563 w 609"/>
              <a:gd name="T107" fmla="*/ 368 h 491"/>
              <a:gd name="T108" fmla="*/ 552 w 609"/>
              <a:gd name="T109" fmla="*/ 412 h 491"/>
              <a:gd name="T110" fmla="*/ 540 w 609"/>
              <a:gd name="T111" fmla="*/ 390 h 491"/>
              <a:gd name="T112" fmla="*/ 540 w 609"/>
              <a:gd name="T113" fmla="*/ 444 h 491"/>
              <a:gd name="T114" fmla="*/ 513 w 609"/>
              <a:gd name="T115" fmla="*/ 368 h 491"/>
              <a:gd name="T116" fmla="*/ 506 w 609"/>
              <a:gd name="T117" fmla="*/ 393 h 491"/>
              <a:gd name="T118" fmla="*/ 541 w 609"/>
              <a:gd name="T119" fmla="*/ 481 h 491"/>
              <a:gd name="T120" fmla="*/ 527 w 609"/>
              <a:gd name="T121" fmla="*/ 313 h 491"/>
              <a:gd name="T122" fmla="*/ 593 w 609"/>
              <a:gd name="T123" fmla="*/ 383 h 491"/>
              <a:gd name="T124" fmla="*/ 585 w 609"/>
              <a:gd name="T125" fmla="*/ 42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491">
                <a:moveTo>
                  <a:pt x="606" y="448"/>
                </a:moveTo>
                <a:cubicBezTo>
                  <a:pt x="606" y="448"/>
                  <a:pt x="606" y="448"/>
                  <a:pt x="606" y="448"/>
                </a:cubicBezTo>
                <a:cubicBezTo>
                  <a:pt x="606" y="445"/>
                  <a:pt x="606" y="445"/>
                  <a:pt x="606" y="445"/>
                </a:cubicBezTo>
                <a:cubicBezTo>
                  <a:pt x="605" y="443"/>
                  <a:pt x="605" y="443"/>
                  <a:pt x="605" y="443"/>
                </a:cubicBezTo>
                <a:cubicBezTo>
                  <a:pt x="605" y="394"/>
                  <a:pt x="605" y="394"/>
                  <a:pt x="605" y="394"/>
                </a:cubicBezTo>
                <a:cubicBezTo>
                  <a:pt x="605" y="377"/>
                  <a:pt x="605" y="377"/>
                  <a:pt x="605" y="377"/>
                </a:cubicBezTo>
                <a:cubicBezTo>
                  <a:pt x="606" y="372"/>
                  <a:pt x="606" y="372"/>
                  <a:pt x="606" y="372"/>
                </a:cubicBezTo>
                <a:cubicBezTo>
                  <a:pt x="606" y="324"/>
                  <a:pt x="606" y="324"/>
                  <a:pt x="606" y="324"/>
                </a:cubicBezTo>
                <a:cubicBezTo>
                  <a:pt x="606" y="324"/>
                  <a:pt x="609" y="322"/>
                  <a:pt x="609" y="319"/>
                </a:cubicBezTo>
                <a:cubicBezTo>
                  <a:pt x="595" y="297"/>
                  <a:pt x="595" y="297"/>
                  <a:pt x="595" y="297"/>
                </a:cubicBezTo>
                <a:cubicBezTo>
                  <a:pt x="591" y="291"/>
                  <a:pt x="591" y="291"/>
                  <a:pt x="591" y="291"/>
                </a:cubicBezTo>
                <a:cubicBezTo>
                  <a:pt x="591" y="291"/>
                  <a:pt x="591" y="291"/>
                  <a:pt x="591" y="291"/>
                </a:cubicBezTo>
                <a:cubicBezTo>
                  <a:pt x="591" y="291"/>
                  <a:pt x="591" y="291"/>
                  <a:pt x="591" y="291"/>
                </a:cubicBezTo>
                <a:cubicBezTo>
                  <a:pt x="591" y="291"/>
                  <a:pt x="591" y="291"/>
                  <a:pt x="591" y="291"/>
                </a:cubicBezTo>
                <a:cubicBezTo>
                  <a:pt x="588" y="285"/>
                  <a:pt x="588" y="285"/>
                  <a:pt x="588" y="285"/>
                </a:cubicBezTo>
                <a:cubicBezTo>
                  <a:pt x="588" y="285"/>
                  <a:pt x="588" y="285"/>
                  <a:pt x="588" y="285"/>
                </a:cubicBezTo>
                <a:cubicBezTo>
                  <a:pt x="585" y="291"/>
                  <a:pt x="585" y="291"/>
                  <a:pt x="585" y="291"/>
                </a:cubicBezTo>
                <a:cubicBezTo>
                  <a:pt x="585" y="291"/>
                  <a:pt x="585" y="291"/>
                  <a:pt x="585" y="291"/>
                </a:cubicBezTo>
                <a:cubicBezTo>
                  <a:pt x="585" y="291"/>
                  <a:pt x="585" y="291"/>
                  <a:pt x="585" y="291"/>
                </a:cubicBezTo>
                <a:cubicBezTo>
                  <a:pt x="585" y="291"/>
                  <a:pt x="585" y="291"/>
                  <a:pt x="585" y="291"/>
                </a:cubicBezTo>
                <a:cubicBezTo>
                  <a:pt x="579" y="300"/>
                  <a:pt x="579" y="300"/>
                  <a:pt x="579" y="300"/>
                </a:cubicBezTo>
                <a:cubicBezTo>
                  <a:pt x="579" y="301"/>
                  <a:pt x="579" y="301"/>
                  <a:pt x="579" y="301"/>
                </a:cubicBezTo>
                <a:cubicBezTo>
                  <a:pt x="579" y="301"/>
                  <a:pt x="579" y="301"/>
                  <a:pt x="579" y="301"/>
                </a:cubicBezTo>
                <a:cubicBezTo>
                  <a:pt x="537" y="228"/>
                  <a:pt x="537" y="228"/>
                  <a:pt x="537" y="228"/>
                </a:cubicBezTo>
                <a:cubicBezTo>
                  <a:pt x="537" y="228"/>
                  <a:pt x="537" y="228"/>
                  <a:pt x="537" y="228"/>
                </a:cubicBezTo>
                <a:cubicBezTo>
                  <a:pt x="537" y="228"/>
                  <a:pt x="537" y="228"/>
                  <a:pt x="537" y="228"/>
                </a:cubicBezTo>
                <a:cubicBezTo>
                  <a:pt x="535" y="225"/>
                  <a:pt x="535" y="225"/>
                  <a:pt x="535" y="225"/>
                </a:cubicBezTo>
                <a:cubicBezTo>
                  <a:pt x="535" y="225"/>
                  <a:pt x="535" y="225"/>
                  <a:pt x="535" y="225"/>
                </a:cubicBezTo>
                <a:cubicBezTo>
                  <a:pt x="533" y="228"/>
                  <a:pt x="533" y="228"/>
                  <a:pt x="533" y="228"/>
                </a:cubicBezTo>
                <a:cubicBezTo>
                  <a:pt x="533" y="228"/>
                  <a:pt x="533" y="228"/>
                  <a:pt x="533" y="228"/>
                </a:cubicBezTo>
                <a:cubicBezTo>
                  <a:pt x="504" y="278"/>
                  <a:pt x="504" y="278"/>
                  <a:pt x="504" y="278"/>
                </a:cubicBezTo>
                <a:cubicBezTo>
                  <a:pt x="449" y="278"/>
                  <a:pt x="449" y="278"/>
                  <a:pt x="449" y="278"/>
                </a:cubicBezTo>
                <a:cubicBezTo>
                  <a:pt x="346" y="278"/>
                  <a:pt x="346" y="278"/>
                  <a:pt x="346" y="278"/>
                </a:cubicBezTo>
                <a:cubicBezTo>
                  <a:pt x="346" y="218"/>
                  <a:pt x="346" y="218"/>
                  <a:pt x="346" y="218"/>
                </a:cubicBezTo>
                <a:cubicBezTo>
                  <a:pt x="346" y="218"/>
                  <a:pt x="346" y="218"/>
                  <a:pt x="346" y="218"/>
                </a:cubicBezTo>
                <a:cubicBezTo>
                  <a:pt x="346" y="213"/>
                  <a:pt x="346" y="213"/>
                  <a:pt x="346" y="213"/>
                </a:cubicBezTo>
                <a:cubicBezTo>
                  <a:pt x="345" y="213"/>
                  <a:pt x="345" y="213"/>
                  <a:pt x="345" y="213"/>
                </a:cubicBezTo>
                <a:cubicBezTo>
                  <a:pt x="345" y="176"/>
                  <a:pt x="345" y="176"/>
                  <a:pt x="345" y="176"/>
                </a:cubicBezTo>
                <a:cubicBezTo>
                  <a:pt x="346" y="175"/>
                  <a:pt x="346" y="175"/>
                  <a:pt x="346" y="175"/>
                </a:cubicBezTo>
                <a:cubicBezTo>
                  <a:pt x="346" y="171"/>
                  <a:pt x="346" y="171"/>
                  <a:pt x="346" y="171"/>
                </a:cubicBezTo>
                <a:cubicBezTo>
                  <a:pt x="345" y="170"/>
                  <a:pt x="345" y="170"/>
                  <a:pt x="345" y="170"/>
                </a:cubicBezTo>
                <a:cubicBezTo>
                  <a:pt x="345" y="157"/>
                  <a:pt x="345" y="157"/>
                  <a:pt x="345" y="157"/>
                </a:cubicBezTo>
                <a:cubicBezTo>
                  <a:pt x="344" y="156"/>
                  <a:pt x="344" y="156"/>
                  <a:pt x="344" y="156"/>
                </a:cubicBezTo>
                <a:cubicBezTo>
                  <a:pt x="342" y="155"/>
                  <a:pt x="342" y="155"/>
                  <a:pt x="342" y="155"/>
                </a:cubicBezTo>
                <a:cubicBezTo>
                  <a:pt x="342" y="155"/>
                  <a:pt x="342" y="155"/>
                  <a:pt x="342" y="155"/>
                </a:cubicBezTo>
                <a:cubicBezTo>
                  <a:pt x="342" y="153"/>
                  <a:pt x="342" y="153"/>
                  <a:pt x="342" y="153"/>
                </a:cubicBezTo>
                <a:cubicBezTo>
                  <a:pt x="342" y="119"/>
                  <a:pt x="342" y="119"/>
                  <a:pt x="342" y="119"/>
                </a:cubicBezTo>
                <a:cubicBezTo>
                  <a:pt x="343" y="118"/>
                  <a:pt x="343" y="118"/>
                  <a:pt x="343" y="118"/>
                </a:cubicBezTo>
                <a:cubicBezTo>
                  <a:pt x="343" y="109"/>
                  <a:pt x="343" y="109"/>
                  <a:pt x="343" y="109"/>
                </a:cubicBezTo>
                <a:cubicBezTo>
                  <a:pt x="338" y="96"/>
                  <a:pt x="338" y="96"/>
                  <a:pt x="338" y="96"/>
                </a:cubicBezTo>
                <a:cubicBezTo>
                  <a:pt x="334" y="95"/>
                  <a:pt x="334" y="95"/>
                  <a:pt x="334" y="95"/>
                </a:cubicBezTo>
                <a:cubicBezTo>
                  <a:pt x="331" y="102"/>
                  <a:pt x="331" y="102"/>
                  <a:pt x="331" y="102"/>
                </a:cubicBezTo>
                <a:cubicBezTo>
                  <a:pt x="328" y="94"/>
                  <a:pt x="328" y="94"/>
                  <a:pt x="328" y="94"/>
                </a:cubicBezTo>
                <a:cubicBezTo>
                  <a:pt x="316" y="69"/>
                  <a:pt x="316" y="69"/>
                  <a:pt x="316" y="69"/>
                </a:cubicBezTo>
                <a:cubicBezTo>
                  <a:pt x="305" y="47"/>
                  <a:pt x="305" y="47"/>
                  <a:pt x="305" y="47"/>
                </a:cubicBezTo>
                <a:cubicBezTo>
                  <a:pt x="305" y="47"/>
                  <a:pt x="305" y="47"/>
                  <a:pt x="305" y="47"/>
                </a:cubicBezTo>
                <a:cubicBezTo>
                  <a:pt x="305" y="17"/>
                  <a:pt x="305" y="17"/>
                  <a:pt x="305" y="17"/>
                </a:cubicBezTo>
                <a:cubicBezTo>
                  <a:pt x="305" y="17"/>
                  <a:pt x="306" y="17"/>
                  <a:pt x="307" y="19"/>
                </a:cubicBezTo>
                <a:cubicBezTo>
                  <a:pt x="309" y="22"/>
                  <a:pt x="317" y="19"/>
                  <a:pt x="321" y="20"/>
                </a:cubicBezTo>
                <a:cubicBezTo>
                  <a:pt x="324" y="21"/>
                  <a:pt x="325" y="24"/>
                  <a:pt x="325" y="22"/>
                </a:cubicBezTo>
                <a:cubicBezTo>
                  <a:pt x="325" y="20"/>
                  <a:pt x="326" y="14"/>
                  <a:pt x="323" y="12"/>
                </a:cubicBezTo>
                <a:cubicBezTo>
                  <a:pt x="321" y="9"/>
                  <a:pt x="313" y="11"/>
                  <a:pt x="310" y="9"/>
                </a:cubicBezTo>
                <a:cubicBezTo>
                  <a:pt x="308" y="8"/>
                  <a:pt x="306" y="7"/>
                  <a:pt x="305" y="7"/>
                </a:cubicBezTo>
                <a:cubicBezTo>
                  <a:pt x="305" y="0"/>
                  <a:pt x="305" y="0"/>
                  <a:pt x="305" y="0"/>
                </a:cubicBezTo>
                <a:cubicBezTo>
                  <a:pt x="305" y="0"/>
                  <a:pt x="305" y="0"/>
                  <a:pt x="304" y="0"/>
                </a:cubicBezTo>
                <a:cubicBezTo>
                  <a:pt x="304" y="0"/>
                  <a:pt x="304" y="0"/>
                  <a:pt x="304" y="0"/>
                </a:cubicBezTo>
                <a:cubicBezTo>
                  <a:pt x="304" y="47"/>
                  <a:pt x="304" y="47"/>
                  <a:pt x="304" y="47"/>
                </a:cubicBezTo>
                <a:cubicBezTo>
                  <a:pt x="285" y="85"/>
                  <a:pt x="285" y="85"/>
                  <a:pt x="285" y="85"/>
                </a:cubicBezTo>
                <a:cubicBezTo>
                  <a:pt x="286" y="87"/>
                  <a:pt x="286" y="87"/>
                  <a:pt x="286" y="87"/>
                </a:cubicBezTo>
                <a:cubicBezTo>
                  <a:pt x="284" y="88"/>
                  <a:pt x="284" y="88"/>
                  <a:pt x="284" y="88"/>
                </a:cubicBezTo>
                <a:cubicBezTo>
                  <a:pt x="277" y="102"/>
                  <a:pt x="277" y="102"/>
                  <a:pt x="277" y="102"/>
                </a:cubicBezTo>
                <a:cubicBezTo>
                  <a:pt x="274" y="92"/>
                  <a:pt x="274" y="92"/>
                  <a:pt x="274" y="92"/>
                </a:cubicBezTo>
                <a:cubicBezTo>
                  <a:pt x="274" y="92"/>
                  <a:pt x="274" y="90"/>
                  <a:pt x="274" y="88"/>
                </a:cubicBezTo>
                <a:cubicBezTo>
                  <a:pt x="272" y="89"/>
                  <a:pt x="272" y="89"/>
                  <a:pt x="272" y="89"/>
                </a:cubicBezTo>
                <a:cubicBezTo>
                  <a:pt x="272" y="90"/>
                  <a:pt x="272" y="92"/>
                  <a:pt x="272" y="92"/>
                </a:cubicBezTo>
                <a:cubicBezTo>
                  <a:pt x="266" y="109"/>
                  <a:pt x="266" y="109"/>
                  <a:pt x="266" y="109"/>
                </a:cubicBezTo>
                <a:cubicBezTo>
                  <a:pt x="266" y="118"/>
                  <a:pt x="266" y="118"/>
                  <a:pt x="266" y="118"/>
                </a:cubicBezTo>
                <a:cubicBezTo>
                  <a:pt x="267" y="119"/>
                  <a:pt x="267" y="119"/>
                  <a:pt x="267" y="119"/>
                </a:cubicBezTo>
                <a:cubicBezTo>
                  <a:pt x="267" y="155"/>
                  <a:pt x="267" y="155"/>
                  <a:pt x="267" y="155"/>
                </a:cubicBezTo>
                <a:cubicBezTo>
                  <a:pt x="267" y="155"/>
                  <a:pt x="267" y="155"/>
                  <a:pt x="267" y="155"/>
                </a:cubicBezTo>
                <a:cubicBezTo>
                  <a:pt x="263" y="156"/>
                  <a:pt x="263" y="156"/>
                  <a:pt x="263" y="156"/>
                </a:cubicBezTo>
                <a:cubicBezTo>
                  <a:pt x="263" y="170"/>
                  <a:pt x="263" y="170"/>
                  <a:pt x="263" y="170"/>
                </a:cubicBezTo>
                <a:cubicBezTo>
                  <a:pt x="263" y="171"/>
                  <a:pt x="263" y="171"/>
                  <a:pt x="263" y="171"/>
                </a:cubicBezTo>
                <a:cubicBezTo>
                  <a:pt x="263" y="175"/>
                  <a:pt x="263" y="175"/>
                  <a:pt x="263" y="175"/>
                </a:cubicBezTo>
                <a:cubicBezTo>
                  <a:pt x="263" y="176"/>
                  <a:pt x="263" y="176"/>
                  <a:pt x="263" y="176"/>
                </a:cubicBezTo>
                <a:cubicBezTo>
                  <a:pt x="263" y="196"/>
                  <a:pt x="263" y="196"/>
                  <a:pt x="263" y="196"/>
                </a:cubicBezTo>
                <a:cubicBezTo>
                  <a:pt x="263" y="213"/>
                  <a:pt x="263" y="213"/>
                  <a:pt x="263" y="213"/>
                </a:cubicBezTo>
                <a:cubicBezTo>
                  <a:pt x="263" y="213"/>
                  <a:pt x="263" y="213"/>
                  <a:pt x="263" y="213"/>
                </a:cubicBezTo>
                <a:cubicBezTo>
                  <a:pt x="263" y="218"/>
                  <a:pt x="263" y="218"/>
                  <a:pt x="263" y="218"/>
                </a:cubicBezTo>
                <a:cubicBezTo>
                  <a:pt x="263" y="218"/>
                  <a:pt x="263" y="218"/>
                  <a:pt x="263" y="218"/>
                </a:cubicBezTo>
                <a:cubicBezTo>
                  <a:pt x="263" y="278"/>
                  <a:pt x="263" y="278"/>
                  <a:pt x="263" y="278"/>
                </a:cubicBezTo>
                <a:cubicBezTo>
                  <a:pt x="246" y="278"/>
                  <a:pt x="246" y="278"/>
                  <a:pt x="246" y="278"/>
                </a:cubicBezTo>
                <a:cubicBezTo>
                  <a:pt x="246" y="279"/>
                  <a:pt x="246" y="279"/>
                  <a:pt x="246" y="279"/>
                </a:cubicBezTo>
                <a:cubicBezTo>
                  <a:pt x="245" y="278"/>
                  <a:pt x="245" y="278"/>
                  <a:pt x="245" y="278"/>
                </a:cubicBezTo>
                <a:cubicBezTo>
                  <a:pt x="105" y="278"/>
                  <a:pt x="105" y="278"/>
                  <a:pt x="105" y="278"/>
                </a:cubicBezTo>
                <a:cubicBezTo>
                  <a:pt x="76" y="228"/>
                  <a:pt x="76" y="228"/>
                  <a:pt x="76" y="228"/>
                </a:cubicBezTo>
                <a:cubicBezTo>
                  <a:pt x="76" y="228"/>
                  <a:pt x="76" y="228"/>
                  <a:pt x="76" y="228"/>
                </a:cubicBezTo>
                <a:cubicBezTo>
                  <a:pt x="74" y="225"/>
                  <a:pt x="74" y="225"/>
                  <a:pt x="74" y="225"/>
                </a:cubicBezTo>
                <a:cubicBezTo>
                  <a:pt x="74" y="225"/>
                  <a:pt x="74" y="225"/>
                  <a:pt x="74" y="225"/>
                </a:cubicBezTo>
                <a:cubicBezTo>
                  <a:pt x="72" y="228"/>
                  <a:pt x="72" y="228"/>
                  <a:pt x="72" y="228"/>
                </a:cubicBezTo>
                <a:cubicBezTo>
                  <a:pt x="72" y="228"/>
                  <a:pt x="72" y="228"/>
                  <a:pt x="72" y="228"/>
                </a:cubicBezTo>
                <a:cubicBezTo>
                  <a:pt x="30" y="301"/>
                  <a:pt x="30" y="301"/>
                  <a:pt x="30" y="301"/>
                </a:cubicBezTo>
                <a:cubicBezTo>
                  <a:pt x="30" y="301"/>
                  <a:pt x="30" y="301"/>
                  <a:pt x="30" y="301"/>
                </a:cubicBezTo>
                <a:cubicBezTo>
                  <a:pt x="29" y="300"/>
                  <a:pt x="29" y="300"/>
                  <a:pt x="29" y="300"/>
                </a:cubicBezTo>
                <a:cubicBezTo>
                  <a:pt x="26" y="295"/>
                  <a:pt x="26" y="295"/>
                  <a:pt x="26" y="295"/>
                </a:cubicBezTo>
                <a:cubicBezTo>
                  <a:pt x="23" y="291"/>
                  <a:pt x="23" y="291"/>
                  <a:pt x="23" y="291"/>
                </a:cubicBezTo>
                <a:cubicBezTo>
                  <a:pt x="23" y="291"/>
                  <a:pt x="23" y="291"/>
                  <a:pt x="23" y="291"/>
                </a:cubicBezTo>
                <a:cubicBezTo>
                  <a:pt x="23" y="291"/>
                  <a:pt x="23" y="291"/>
                  <a:pt x="23" y="291"/>
                </a:cubicBezTo>
                <a:cubicBezTo>
                  <a:pt x="24" y="291"/>
                  <a:pt x="24" y="291"/>
                  <a:pt x="24" y="291"/>
                </a:cubicBezTo>
                <a:cubicBezTo>
                  <a:pt x="21" y="285"/>
                  <a:pt x="21" y="285"/>
                  <a:pt x="21" y="285"/>
                </a:cubicBezTo>
                <a:cubicBezTo>
                  <a:pt x="21" y="285"/>
                  <a:pt x="21" y="285"/>
                  <a:pt x="21" y="285"/>
                </a:cubicBezTo>
                <a:cubicBezTo>
                  <a:pt x="17" y="291"/>
                  <a:pt x="17" y="291"/>
                  <a:pt x="17" y="291"/>
                </a:cubicBezTo>
                <a:cubicBezTo>
                  <a:pt x="17" y="291"/>
                  <a:pt x="17" y="291"/>
                  <a:pt x="17" y="291"/>
                </a:cubicBezTo>
                <a:cubicBezTo>
                  <a:pt x="18" y="291"/>
                  <a:pt x="18" y="291"/>
                  <a:pt x="18" y="291"/>
                </a:cubicBezTo>
                <a:cubicBezTo>
                  <a:pt x="18" y="291"/>
                  <a:pt x="18" y="291"/>
                  <a:pt x="18" y="291"/>
                </a:cubicBezTo>
                <a:cubicBezTo>
                  <a:pt x="3" y="314"/>
                  <a:pt x="3" y="314"/>
                  <a:pt x="3" y="314"/>
                </a:cubicBezTo>
                <a:cubicBezTo>
                  <a:pt x="0" y="319"/>
                  <a:pt x="0" y="319"/>
                  <a:pt x="0" y="319"/>
                </a:cubicBezTo>
                <a:cubicBezTo>
                  <a:pt x="0" y="322"/>
                  <a:pt x="3" y="324"/>
                  <a:pt x="3" y="324"/>
                </a:cubicBezTo>
                <a:cubicBezTo>
                  <a:pt x="3" y="331"/>
                  <a:pt x="3" y="331"/>
                  <a:pt x="3" y="331"/>
                </a:cubicBezTo>
                <a:cubicBezTo>
                  <a:pt x="3" y="372"/>
                  <a:pt x="3" y="372"/>
                  <a:pt x="3" y="372"/>
                </a:cubicBezTo>
                <a:cubicBezTo>
                  <a:pt x="4" y="377"/>
                  <a:pt x="4" y="377"/>
                  <a:pt x="4" y="377"/>
                </a:cubicBezTo>
                <a:cubicBezTo>
                  <a:pt x="4" y="443"/>
                  <a:pt x="4" y="443"/>
                  <a:pt x="4" y="443"/>
                </a:cubicBezTo>
                <a:cubicBezTo>
                  <a:pt x="2" y="445"/>
                  <a:pt x="2" y="445"/>
                  <a:pt x="2" y="445"/>
                </a:cubicBezTo>
                <a:cubicBezTo>
                  <a:pt x="2" y="448"/>
                  <a:pt x="2" y="448"/>
                  <a:pt x="2" y="448"/>
                </a:cubicBezTo>
                <a:cubicBezTo>
                  <a:pt x="3" y="448"/>
                  <a:pt x="3" y="448"/>
                  <a:pt x="3" y="448"/>
                </a:cubicBezTo>
                <a:cubicBezTo>
                  <a:pt x="3" y="468"/>
                  <a:pt x="3" y="468"/>
                  <a:pt x="3" y="468"/>
                </a:cubicBezTo>
                <a:cubicBezTo>
                  <a:pt x="3" y="469"/>
                  <a:pt x="3" y="469"/>
                  <a:pt x="3" y="469"/>
                </a:cubicBezTo>
                <a:cubicBezTo>
                  <a:pt x="3" y="469"/>
                  <a:pt x="3" y="469"/>
                  <a:pt x="3" y="469"/>
                </a:cubicBezTo>
                <a:cubicBezTo>
                  <a:pt x="3" y="474"/>
                  <a:pt x="3" y="474"/>
                  <a:pt x="3" y="474"/>
                </a:cubicBezTo>
                <a:cubicBezTo>
                  <a:pt x="0" y="481"/>
                  <a:pt x="0" y="481"/>
                  <a:pt x="0" y="481"/>
                </a:cubicBezTo>
                <a:cubicBezTo>
                  <a:pt x="0" y="491"/>
                  <a:pt x="0" y="491"/>
                  <a:pt x="0" y="491"/>
                </a:cubicBezTo>
                <a:cubicBezTo>
                  <a:pt x="6" y="491"/>
                  <a:pt x="6" y="491"/>
                  <a:pt x="6" y="491"/>
                </a:cubicBezTo>
                <a:cubicBezTo>
                  <a:pt x="85" y="491"/>
                  <a:pt x="85" y="491"/>
                  <a:pt x="85" y="491"/>
                </a:cubicBezTo>
                <a:cubicBezTo>
                  <a:pt x="194" y="491"/>
                  <a:pt x="194" y="491"/>
                  <a:pt x="194" y="491"/>
                </a:cubicBezTo>
                <a:cubicBezTo>
                  <a:pt x="234" y="491"/>
                  <a:pt x="234" y="491"/>
                  <a:pt x="234" y="491"/>
                </a:cubicBezTo>
                <a:cubicBezTo>
                  <a:pt x="263" y="491"/>
                  <a:pt x="263" y="491"/>
                  <a:pt x="263" y="491"/>
                </a:cubicBezTo>
                <a:cubicBezTo>
                  <a:pt x="283" y="491"/>
                  <a:pt x="283" y="491"/>
                  <a:pt x="283" y="491"/>
                </a:cubicBezTo>
                <a:cubicBezTo>
                  <a:pt x="287" y="491"/>
                  <a:pt x="287" y="491"/>
                  <a:pt x="287" y="491"/>
                </a:cubicBezTo>
                <a:cubicBezTo>
                  <a:pt x="321" y="491"/>
                  <a:pt x="321" y="491"/>
                  <a:pt x="321" y="491"/>
                </a:cubicBezTo>
                <a:cubicBezTo>
                  <a:pt x="346" y="491"/>
                  <a:pt x="346" y="491"/>
                  <a:pt x="346" y="491"/>
                </a:cubicBezTo>
                <a:cubicBezTo>
                  <a:pt x="346" y="491"/>
                  <a:pt x="346" y="491"/>
                  <a:pt x="346" y="491"/>
                </a:cubicBezTo>
                <a:cubicBezTo>
                  <a:pt x="493" y="491"/>
                  <a:pt x="493" y="491"/>
                  <a:pt x="493" y="491"/>
                </a:cubicBezTo>
                <a:cubicBezTo>
                  <a:pt x="608" y="491"/>
                  <a:pt x="608" y="491"/>
                  <a:pt x="608" y="491"/>
                </a:cubicBezTo>
                <a:cubicBezTo>
                  <a:pt x="608" y="481"/>
                  <a:pt x="608" y="481"/>
                  <a:pt x="608" y="481"/>
                </a:cubicBezTo>
                <a:cubicBezTo>
                  <a:pt x="606" y="474"/>
                  <a:pt x="606" y="474"/>
                  <a:pt x="606" y="474"/>
                </a:cubicBezTo>
                <a:lnTo>
                  <a:pt x="606" y="448"/>
                </a:lnTo>
                <a:close/>
                <a:moveTo>
                  <a:pt x="23" y="337"/>
                </a:moveTo>
                <a:cubicBezTo>
                  <a:pt x="23" y="339"/>
                  <a:pt x="23" y="339"/>
                  <a:pt x="23" y="339"/>
                </a:cubicBezTo>
                <a:cubicBezTo>
                  <a:pt x="23" y="339"/>
                  <a:pt x="23" y="339"/>
                  <a:pt x="23" y="339"/>
                </a:cubicBezTo>
                <a:cubicBezTo>
                  <a:pt x="17" y="339"/>
                  <a:pt x="17" y="339"/>
                  <a:pt x="17" y="339"/>
                </a:cubicBezTo>
                <a:cubicBezTo>
                  <a:pt x="17" y="329"/>
                  <a:pt x="17" y="329"/>
                  <a:pt x="17" y="329"/>
                </a:cubicBezTo>
                <a:cubicBezTo>
                  <a:pt x="23" y="329"/>
                  <a:pt x="23" y="329"/>
                  <a:pt x="23" y="329"/>
                </a:cubicBezTo>
                <a:lnTo>
                  <a:pt x="23" y="337"/>
                </a:lnTo>
                <a:close/>
                <a:moveTo>
                  <a:pt x="16" y="368"/>
                </a:moveTo>
                <a:cubicBezTo>
                  <a:pt x="16" y="351"/>
                  <a:pt x="16" y="351"/>
                  <a:pt x="16" y="351"/>
                </a:cubicBezTo>
                <a:cubicBezTo>
                  <a:pt x="21" y="351"/>
                  <a:pt x="21" y="351"/>
                  <a:pt x="21" y="351"/>
                </a:cubicBezTo>
                <a:cubicBezTo>
                  <a:pt x="24" y="351"/>
                  <a:pt x="24" y="351"/>
                  <a:pt x="24" y="351"/>
                </a:cubicBezTo>
                <a:cubicBezTo>
                  <a:pt x="24" y="368"/>
                  <a:pt x="24" y="368"/>
                  <a:pt x="24" y="368"/>
                </a:cubicBezTo>
                <a:cubicBezTo>
                  <a:pt x="18" y="368"/>
                  <a:pt x="18" y="368"/>
                  <a:pt x="18" y="368"/>
                </a:cubicBezTo>
                <a:lnTo>
                  <a:pt x="16" y="368"/>
                </a:lnTo>
                <a:close/>
                <a:moveTo>
                  <a:pt x="16" y="423"/>
                </a:moveTo>
                <a:cubicBezTo>
                  <a:pt x="16" y="419"/>
                  <a:pt x="16" y="419"/>
                  <a:pt x="16" y="419"/>
                </a:cubicBezTo>
                <a:cubicBezTo>
                  <a:pt x="24" y="419"/>
                  <a:pt x="24" y="419"/>
                  <a:pt x="24" y="419"/>
                </a:cubicBezTo>
                <a:cubicBezTo>
                  <a:pt x="24" y="423"/>
                  <a:pt x="24" y="423"/>
                  <a:pt x="24" y="423"/>
                </a:cubicBezTo>
                <a:lnTo>
                  <a:pt x="16" y="423"/>
                </a:lnTo>
                <a:close/>
                <a:moveTo>
                  <a:pt x="24" y="425"/>
                </a:moveTo>
                <a:cubicBezTo>
                  <a:pt x="24" y="440"/>
                  <a:pt x="24" y="440"/>
                  <a:pt x="24" y="440"/>
                </a:cubicBezTo>
                <a:cubicBezTo>
                  <a:pt x="16" y="440"/>
                  <a:pt x="16" y="440"/>
                  <a:pt x="16" y="440"/>
                </a:cubicBezTo>
                <a:cubicBezTo>
                  <a:pt x="16" y="425"/>
                  <a:pt x="16" y="425"/>
                  <a:pt x="16" y="425"/>
                </a:cubicBezTo>
                <a:lnTo>
                  <a:pt x="24" y="425"/>
                </a:lnTo>
                <a:close/>
                <a:moveTo>
                  <a:pt x="16" y="410"/>
                </a:moveTo>
                <a:cubicBezTo>
                  <a:pt x="16" y="391"/>
                  <a:pt x="16" y="391"/>
                  <a:pt x="16" y="391"/>
                </a:cubicBezTo>
                <a:cubicBezTo>
                  <a:pt x="24" y="391"/>
                  <a:pt x="24" y="391"/>
                  <a:pt x="24" y="391"/>
                </a:cubicBezTo>
                <a:cubicBezTo>
                  <a:pt x="24" y="410"/>
                  <a:pt x="24" y="410"/>
                  <a:pt x="24" y="410"/>
                </a:cubicBezTo>
                <a:lnTo>
                  <a:pt x="16" y="410"/>
                </a:lnTo>
                <a:close/>
                <a:moveTo>
                  <a:pt x="16" y="389"/>
                </a:moveTo>
                <a:cubicBezTo>
                  <a:pt x="16" y="383"/>
                  <a:pt x="16" y="383"/>
                  <a:pt x="16" y="383"/>
                </a:cubicBezTo>
                <a:cubicBezTo>
                  <a:pt x="16" y="383"/>
                  <a:pt x="17" y="381"/>
                  <a:pt x="20" y="381"/>
                </a:cubicBezTo>
                <a:cubicBezTo>
                  <a:pt x="24" y="381"/>
                  <a:pt x="24" y="383"/>
                  <a:pt x="24" y="383"/>
                </a:cubicBezTo>
                <a:cubicBezTo>
                  <a:pt x="24" y="389"/>
                  <a:pt x="24" y="389"/>
                  <a:pt x="24" y="389"/>
                </a:cubicBezTo>
                <a:lnTo>
                  <a:pt x="16" y="389"/>
                </a:lnTo>
                <a:close/>
                <a:moveTo>
                  <a:pt x="25" y="474"/>
                </a:moveTo>
                <a:cubicBezTo>
                  <a:pt x="25" y="481"/>
                  <a:pt x="25" y="481"/>
                  <a:pt x="25" y="481"/>
                </a:cubicBezTo>
                <a:cubicBezTo>
                  <a:pt x="16" y="481"/>
                  <a:pt x="16" y="481"/>
                  <a:pt x="16" y="481"/>
                </a:cubicBezTo>
                <a:cubicBezTo>
                  <a:pt x="16" y="472"/>
                  <a:pt x="16" y="472"/>
                  <a:pt x="16" y="472"/>
                </a:cubicBezTo>
                <a:cubicBezTo>
                  <a:pt x="16" y="454"/>
                  <a:pt x="16" y="454"/>
                  <a:pt x="16" y="454"/>
                </a:cubicBezTo>
                <a:cubicBezTo>
                  <a:pt x="25" y="454"/>
                  <a:pt x="25" y="454"/>
                  <a:pt x="25" y="454"/>
                </a:cubicBezTo>
                <a:lnTo>
                  <a:pt x="25" y="474"/>
                </a:lnTo>
                <a:close/>
                <a:moveTo>
                  <a:pt x="67" y="314"/>
                </a:moveTo>
                <a:cubicBezTo>
                  <a:pt x="73" y="314"/>
                  <a:pt x="73" y="314"/>
                  <a:pt x="73" y="314"/>
                </a:cubicBezTo>
                <a:cubicBezTo>
                  <a:pt x="73" y="323"/>
                  <a:pt x="73" y="323"/>
                  <a:pt x="73" y="323"/>
                </a:cubicBezTo>
                <a:cubicBezTo>
                  <a:pt x="67" y="323"/>
                  <a:pt x="67" y="323"/>
                  <a:pt x="67" y="323"/>
                </a:cubicBezTo>
                <a:lnTo>
                  <a:pt x="67" y="314"/>
                </a:lnTo>
                <a:close/>
                <a:moveTo>
                  <a:pt x="80" y="390"/>
                </a:moveTo>
                <a:cubicBezTo>
                  <a:pt x="80" y="391"/>
                  <a:pt x="80" y="391"/>
                  <a:pt x="80" y="391"/>
                </a:cubicBezTo>
                <a:cubicBezTo>
                  <a:pt x="68" y="391"/>
                  <a:pt x="68" y="391"/>
                  <a:pt x="68" y="391"/>
                </a:cubicBezTo>
                <a:cubicBezTo>
                  <a:pt x="68" y="390"/>
                  <a:pt x="68" y="390"/>
                  <a:pt x="68" y="390"/>
                </a:cubicBezTo>
                <a:cubicBezTo>
                  <a:pt x="68" y="390"/>
                  <a:pt x="68" y="383"/>
                  <a:pt x="74" y="383"/>
                </a:cubicBezTo>
                <a:cubicBezTo>
                  <a:pt x="80" y="383"/>
                  <a:pt x="80" y="390"/>
                  <a:pt x="80" y="390"/>
                </a:cubicBezTo>
                <a:close/>
                <a:moveTo>
                  <a:pt x="75" y="368"/>
                </a:moveTo>
                <a:cubicBezTo>
                  <a:pt x="75" y="363"/>
                  <a:pt x="75" y="363"/>
                  <a:pt x="75" y="363"/>
                </a:cubicBezTo>
                <a:cubicBezTo>
                  <a:pt x="75" y="351"/>
                  <a:pt x="75" y="351"/>
                  <a:pt x="75" y="351"/>
                </a:cubicBezTo>
                <a:cubicBezTo>
                  <a:pt x="80" y="351"/>
                  <a:pt x="80" y="351"/>
                  <a:pt x="80" y="351"/>
                </a:cubicBezTo>
                <a:cubicBezTo>
                  <a:pt x="80" y="368"/>
                  <a:pt x="80" y="368"/>
                  <a:pt x="80" y="368"/>
                </a:cubicBezTo>
                <a:cubicBezTo>
                  <a:pt x="80" y="368"/>
                  <a:pt x="80" y="368"/>
                  <a:pt x="80" y="368"/>
                </a:cubicBezTo>
                <a:lnTo>
                  <a:pt x="75" y="368"/>
                </a:lnTo>
                <a:close/>
                <a:moveTo>
                  <a:pt x="68" y="427"/>
                </a:moveTo>
                <a:cubicBezTo>
                  <a:pt x="68" y="423"/>
                  <a:pt x="68" y="423"/>
                  <a:pt x="68" y="423"/>
                </a:cubicBezTo>
                <a:cubicBezTo>
                  <a:pt x="80" y="423"/>
                  <a:pt x="80" y="423"/>
                  <a:pt x="80" y="423"/>
                </a:cubicBezTo>
                <a:cubicBezTo>
                  <a:pt x="80" y="427"/>
                  <a:pt x="80" y="427"/>
                  <a:pt x="80" y="427"/>
                </a:cubicBezTo>
                <a:lnTo>
                  <a:pt x="68" y="427"/>
                </a:lnTo>
                <a:close/>
                <a:moveTo>
                  <a:pt x="80" y="430"/>
                </a:moveTo>
                <a:cubicBezTo>
                  <a:pt x="80" y="444"/>
                  <a:pt x="80" y="444"/>
                  <a:pt x="80" y="444"/>
                </a:cubicBezTo>
                <a:cubicBezTo>
                  <a:pt x="68" y="444"/>
                  <a:pt x="68" y="444"/>
                  <a:pt x="68" y="444"/>
                </a:cubicBezTo>
                <a:cubicBezTo>
                  <a:pt x="68" y="430"/>
                  <a:pt x="68" y="430"/>
                  <a:pt x="68" y="430"/>
                </a:cubicBezTo>
                <a:lnTo>
                  <a:pt x="80" y="430"/>
                </a:lnTo>
                <a:close/>
                <a:moveTo>
                  <a:pt x="68" y="412"/>
                </a:moveTo>
                <a:cubicBezTo>
                  <a:pt x="68" y="393"/>
                  <a:pt x="68" y="393"/>
                  <a:pt x="68" y="393"/>
                </a:cubicBezTo>
                <a:cubicBezTo>
                  <a:pt x="80" y="393"/>
                  <a:pt x="80" y="393"/>
                  <a:pt x="80" y="393"/>
                </a:cubicBezTo>
                <a:cubicBezTo>
                  <a:pt x="80" y="412"/>
                  <a:pt x="80" y="412"/>
                  <a:pt x="80" y="412"/>
                </a:cubicBezTo>
                <a:lnTo>
                  <a:pt x="68" y="412"/>
                </a:lnTo>
                <a:close/>
                <a:moveTo>
                  <a:pt x="73" y="361"/>
                </a:moveTo>
                <a:cubicBezTo>
                  <a:pt x="73" y="368"/>
                  <a:pt x="73" y="368"/>
                  <a:pt x="73" y="368"/>
                </a:cubicBezTo>
                <a:cubicBezTo>
                  <a:pt x="68" y="368"/>
                  <a:pt x="68" y="368"/>
                  <a:pt x="68" y="368"/>
                </a:cubicBezTo>
                <a:cubicBezTo>
                  <a:pt x="68" y="356"/>
                  <a:pt x="68" y="356"/>
                  <a:pt x="68" y="356"/>
                </a:cubicBezTo>
                <a:cubicBezTo>
                  <a:pt x="68" y="351"/>
                  <a:pt x="68" y="351"/>
                  <a:pt x="68" y="351"/>
                </a:cubicBezTo>
                <a:cubicBezTo>
                  <a:pt x="73" y="351"/>
                  <a:pt x="73" y="351"/>
                  <a:pt x="73" y="351"/>
                </a:cubicBezTo>
                <a:lnTo>
                  <a:pt x="73" y="361"/>
                </a:lnTo>
                <a:close/>
                <a:moveTo>
                  <a:pt x="52" y="351"/>
                </a:moveTo>
                <a:cubicBezTo>
                  <a:pt x="57" y="351"/>
                  <a:pt x="57" y="351"/>
                  <a:pt x="57" y="351"/>
                </a:cubicBezTo>
                <a:cubicBezTo>
                  <a:pt x="57" y="368"/>
                  <a:pt x="57" y="368"/>
                  <a:pt x="57" y="368"/>
                </a:cubicBezTo>
                <a:cubicBezTo>
                  <a:pt x="52" y="368"/>
                  <a:pt x="52" y="368"/>
                  <a:pt x="52" y="368"/>
                </a:cubicBezTo>
                <a:lnTo>
                  <a:pt x="52" y="351"/>
                </a:lnTo>
                <a:close/>
                <a:moveTo>
                  <a:pt x="57" y="390"/>
                </a:moveTo>
                <a:cubicBezTo>
                  <a:pt x="57" y="391"/>
                  <a:pt x="57" y="391"/>
                  <a:pt x="57" y="391"/>
                </a:cubicBezTo>
                <a:cubicBezTo>
                  <a:pt x="45" y="391"/>
                  <a:pt x="45" y="391"/>
                  <a:pt x="45" y="391"/>
                </a:cubicBezTo>
                <a:cubicBezTo>
                  <a:pt x="45" y="390"/>
                  <a:pt x="45" y="390"/>
                  <a:pt x="45" y="390"/>
                </a:cubicBezTo>
                <a:cubicBezTo>
                  <a:pt x="45" y="390"/>
                  <a:pt x="45" y="383"/>
                  <a:pt x="51" y="383"/>
                </a:cubicBezTo>
                <a:cubicBezTo>
                  <a:pt x="57" y="383"/>
                  <a:pt x="57" y="390"/>
                  <a:pt x="57" y="390"/>
                </a:cubicBezTo>
                <a:close/>
                <a:moveTo>
                  <a:pt x="45" y="427"/>
                </a:moveTo>
                <a:cubicBezTo>
                  <a:pt x="45" y="423"/>
                  <a:pt x="45" y="423"/>
                  <a:pt x="45" y="423"/>
                </a:cubicBezTo>
                <a:cubicBezTo>
                  <a:pt x="57" y="423"/>
                  <a:pt x="57" y="423"/>
                  <a:pt x="57" y="423"/>
                </a:cubicBezTo>
                <a:cubicBezTo>
                  <a:pt x="57" y="427"/>
                  <a:pt x="57" y="427"/>
                  <a:pt x="57" y="427"/>
                </a:cubicBezTo>
                <a:lnTo>
                  <a:pt x="45" y="427"/>
                </a:lnTo>
                <a:close/>
                <a:moveTo>
                  <a:pt x="57" y="430"/>
                </a:moveTo>
                <a:cubicBezTo>
                  <a:pt x="57" y="444"/>
                  <a:pt x="57" y="444"/>
                  <a:pt x="57" y="444"/>
                </a:cubicBezTo>
                <a:cubicBezTo>
                  <a:pt x="45" y="444"/>
                  <a:pt x="45" y="444"/>
                  <a:pt x="45" y="444"/>
                </a:cubicBezTo>
                <a:cubicBezTo>
                  <a:pt x="45" y="430"/>
                  <a:pt x="45" y="430"/>
                  <a:pt x="45" y="430"/>
                </a:cubicBezTo>
                <a:lnTo>
                  <a:pt x="57" y="430"/>
                </a:lnTo>
                <a:close/>
                <a:moveTo>
                  <a:pt x="45" y="412"/>
                </a:moveTo>
                <a:cubicBezTo>
                  <a:pt x="45" y="393"/>
                  <a:pt x="45" y="393"/>
                  <a:pt x="45" y="393"/>
                </a:cubicBezTo>
                <a:cubicBezTo>
                  <a:pt x="57" y="393"/>
                  <a:pt x="57" y="393"/>
                  <a:pt x="57" y="393"/>
                </a:cubicBezTo>
                <a:cubicBezTo>
                  <a:pt x="57" y="412"/>
                  <a:pt x="57" y="412"/>
                  <a:pt x="57" y="412"/>
                </a:cubicBezTo>
                <a:lnTo>
                  <a:pt x="45" y="412"/>
                </a:lnTo>
                <a:close/>
                <a:moveTo>
                  <a:pt x="45" y="351"/>
                </a:moveTo>
                <a:cubicBezTo>
                  <a:pt x="50" y="351"/>
                  <a:pt x="50" y="351"/>
                  <a:pt x="50" y="351"/>
                </a:cubicBezTo>
                <a:cubicBezTo>
                  <a:pt x="50" y="368"/>
                  <a:pt x="50" y="368"/>
                  <a:pt x="50" y="368"/>
                </a:cubicBezTo>
                <a:cubicBezTo>
                  <a:pt x="45" y="368"/>
                  <a:pt x="45" y="368"/>
                  <a:pt x="45" y="368"/>
                </a:cubicBezTo>
                <a:lnTo>
                  <a:pt x="45" y="351"/>
                </a:lnTo>
                <a:close/>
                <a:moveTo>
                  <a:pt x="57" y="481"/>
                </a:moveTo>
                <a:cubicBezTo>
                  <a:pt x="49" y="481"/>
                  <a:pt x="49" y="481"/>
                  <a:pt x="49" y="481"/>
                </a:cubicBezTo>
                <a:cubicBezTo>
                  <a:pt x="45" y="481"/>
                  <a:pt x="45" y="481"/>
                  <a:pt x="45" y="481"/>
                </a:cubicBezTo>
                <a:cubicBezTo>
                  <a:pt x="45" y="480"/>
                  <a:pt x="45" y="480"/>
                  <a:pt x="45" y="480"/>
                </a:cubicBezTo>
                <a:cubicBezTo>
                  <a:pt x="45" y="454"/>
                  <a:pt x="45" y="454"/>
                  <a:pt x="45" y="454"/>
                </a:cubicBezTo>
                <a:cubicBezTo>
                  <a:pt x="57" y="454"/>
                  <a:pt x="57" y="454"/>
                  <a:pt x="57" y="454"/>
                </a:cubicBezTo>
                <a:lnTo>
                  <a:pt x="57" y="481"/>
                </a:lnTo>
                <a:close/>
                <a:moveTo>
                  <a:pt x="67" y="324"/>
                </a:moveTo>
                <a:cubicBezTo>
                  <a:pt x="73" y="324"/>
                  <a:pt x="73" y="324"/>
                  <a:pt x="73" y="324"/>
                </a:cubicBezTo>
                <a:cubicBezTo>
                  <a:pt x="73" y="338"/>
                  <a:pt x="73" y="338"/>
                  <a:pt x="73" y="338"/>
                </a:cubicBezTo>
                <a:cubicBezTo>
                  <a:pt x="67" y="338"/>
                  <a:pt x="67" y="338"/>
                  <a:pt x="67" y="338"/>
                </a:cubicBezTo>
                <a:lnTo>
                  <a:pt x="67" y="324"/>
                </a:lnTo>
                <a:close/>
                <a:moveTo>
                  <a:pt x="80" y="481"/>
                </a:moveTo>
                <a:cubicBezTo>
                  <a:pt x="68" y="481"/>
                  <a:pt x="68" y="481"/>
                  <a:pt x="68" y="481"/>
                </a:cubicBezTo>
                <a:cubicBezTo>
                  <a:pt x="68" y="454"/>
                  <a:pt x="68" y="454"/>
                  <a:pt x="68" y="454"/>
                </a:cubicBezTo>
                <a:cubicBezTo>
                  <a:pt x="80" y="454"/>
                  <a:pt x="80" y="454"/>
                  <a:pt x="80" y="454"/>
                </a:cubicBezTo>
                <a:lnTo>
                  <a:pt x="80" y="481"/>
                </a:lnTo>
                <a:close/>
                <a:moveTo>
                  <a:pt x="81" y="338"/>
                </a:moveTo>
                <a:cubicBezTo>
                  <a:pt x="75" y="338"/>
                  <a:pt x="75" y="338"/>
                  <a:pt x="75" y="338"/>
                </a:cubicBezTo>
                <a:cubicBezTo>
                  <a:pt x="75" y="324"/>
                  <a:pt x="75" y="324"/>
                  <a:pt x="75" y="324"/>
                </a:cubicBezTo>
                <a:cubicBezTo>
                  <a:pt x="81" y="324"/>
                  <a:pt x="81" y="324"/>
                  <a:pt x="81" y="324"/>
                </a:cubicBezTo>
                <a:lnTo>
                  <a:pt x="81" y="338"/>
                </a:lnTo>
                <a:close/>
                <a:moveTo>
                  <a:pt x="81" y="323"/>
                </a:moveTo>
                <a:cubicBezTo>
                  <a:pt x="75" y="323"/>
                  <a:pt x="75" y="323"/>
                  <a:pt x="75" y="323"/>
                </a:cubicBezTo>
                <a:cubicBezTo>
                  <a:pt x="75" y="314"/>
                  <a:pt x="75" y="314"/>
                  <a:pt x="75" y="314"/>
                </a:cubicBezTo>
                <a:cubicBezTo>
                  <a:pt x="81" y="314"/>
                  <a:pt x="81" y="314"/>
                  <a:pt x="81" y="314"/>
                </a:cubicBezTo>
                <a:lnTo>
                  <a:pt x="81" y="323"/>
                </a:lnTo>
                <a:close/>
                <a:moveTo>
                  <a:pt x="67" y="313"/>
                </a:moveTo>
                <a:cubicBezTo>
                  <a:pt x="67" y="313"/>
                  <a:pt x="66" y="305"/>
                  <a:pt x="74" y="305"/>
                </a:cubicBezTo>
                <a:cubicBezTo>
                  <a:pt x="82" y="305"/>
                  <a:pt x="81" y="313"/>
                  <a:pt x="81" y="313"/>
                </a:cubicBezTo>
                <a:lnTo>
                  <a:pt x="67" y="313"/>
                </a:lnTo>
                <a:close/>
                <a:moveTo>
                  <a:pt x="98" y="351"/>
                </a:moveTo>
                <a:cubicBezTo>
                  <a:pt x="103" y="351"/>
                  <a:pt x="103" y="351"/>
                  <a:pt x="103" y="351"/>
                </a:cubicBezTo>
                <a:cubicBezTo>
                  <a:pt x="103" y="368"/>
                  <a:pt x="103" y="368"/>
                  <a:pt x="103" y="368"/>
                </a:cubicBezTo>
                <a:cubicBezTo>
                  <a:pt x="98" y="368"/>
                  <a:pt x="98" y="368"/>
                  <a:pt x="98" y="368"/>
                </a:cubicBezTo>
                <a:lnTo>
                  <a:pt x="98" y="351"/>
                </a:lnTo>
                <a:close/>
                <a:moveTo>
                  <a:pt x="103" y="390"/>
                </a:moveTo>
                <a:cubicBezTo>
                  <a:pt x="103" y="391"/>
                  <a:pt x="103" y="391"/>
                  <a:pt x="103" y="391"/>
                </a:cubicBezTo>
                <a:cubicBezTo>
                  <a:pt x="101" y="391"/>
                  <a:pt x="101" y="391"/>
                  <a:pt x="101" y="391"/>
                </a:cubicBezTo>
                <a:cubicBezTo>
                  <a:pt x="91" y="391"/>
                  <a:pt x="91" y="391"/>
                  <a:pt x="91" y="391"/>
                </a:cubicBezTo>
                <a:cubicBezTo>
                  <a:pt x="91" y="390"/>
                  <a:pt x="91" y="390"/>
                  <a:pt x="91" y="390"/>
                </a:cubicBezTo>
                <a:cubicBezTo>
                  <a:pt x="91" y="390"/>
                  <a:pt x="91" y="385"/>
                  <a:pt x="94" y="384"/>
                </a:cubicBezTo>
                <a:cubicBezTo>
                  <a:pt x="95" y="383"/>
                  <a:pt x="96" y="383"/>
                  <a:pt x="97" y="383"/>
                </a:cubicBezTo>
                <a:cubicBezTo>
                  <a:pt x="103" y="383"/>
                  <a:pt x="103" y="390"/>
                  <a:pt x="103" y="390"/>
                </a:cubicBezTo>
                <a:close/>
                <a:moveTo>
                  <a:pt x="91" y="427"/>
                </a:moveTo>
                <a:cubicBezTo>
                  <a:pt x="91" y="423"/>
                  <a:pt x="91" y="423"/>
                  <a:pt x="91" y="423"/>
                </a:cubicBezTo>
                <a:cubicBezTo>
                  <a:pt x="103" y="423"/>
                  <a:pt x="103" y="423"/>
                  <a:pt x="103" y="423"/>
                </a:cubicBezTo>
                <a:cubicBezTo>
                  <a:pt x="103" y="427"/>
                  <a:pt x="103" y="427"/>
                  <a:pt x="103" y="427"/>
                </a:cubicBezTo>
                <a:lnTo>
                  <a:pt x="91" y="427"/>
                </a:lnTo>
                <a:close/>
                <a:moveTo>
                  <a:pt x="103" y="430"/>
                </a:moveTo>
                <a:cubicBezTo>
                  <a:pt x="103" y="444"/>
                  <a:pt x="103" y="444"/>
                  <a:pt x="103" y="444"/>
                </a:cubicBezTo>
                <a:cubicBezTo>
                  <a:pt x="91" y="444"/>
                  <a:pt x="91" y="444"/>
                  <a:pt x="91" y="444"/>
                </a:cubicBezTo>
                <a:cubicBezTo>
                  <a:pt x="91" y="430"/>
                  <a:pt x="91" y="430"/>
                  <a:pt x="91" y="430"/>
                </a:cubicBezTo>
                <a:lnTo>
                  <a:pt x="103" y="430"/>
                </a:lnTo>
                <a:close/>
                <a:moveTo>
                  <a:pt x="91" y="412"/>
                </a:moveTo>
                <a:cubicBezTo>
                  <a:pt x="91" y="393"/>
                  <a:pt x="91" y="393"/>
                  <a:pt x="91" y="393"/>
                </a:cubicBezTo>
                <a:cubicBezTo>
                  <a:pt x="103" y="393"/>
                  <a:pt x="103" y="393"/>
                  <a:pt x="103" y="393"/>
                </a:cubicBezTo>
                <a:cubicBezTo>
                  <a:pt x="103" y="412"/>
                  <a:pt x="103" y="412"/>
                  <a:pt x="103" y="412"/>
                </a:cubicBezTo>
                <a:lnTo>
                  <a:pt x="91" y="412"/>
                </a:lnTo>
                <a:close/>
                <a:moveTo>
                  <a:pt x="91" y="351"/>
                </a:moveTo>
                <a:cubicBezTo>
                  <a:pt x="96" y="351"/>
                  <a:pt x="96" y="351"/>
                  <a:pt x="96" y="351"/>
                </a:cubicBezTo>
                <a:cubicBezTo>
                  <a:pt x="96" y="368"/>
                  <a:pt x="96" y="368"/>
                  <a:pt x="96" y="368"/>
                </a:cubicBezTo>
                <a:cubicBezTo>
                  <a:pt x="91" y="368"/>
                  <a:pt x="91" y="368"/>
                  <a:pt x="91" y="368"/>
                </a:cubicBezTo>
                <a:lnTo>
                  <a:pt x="91" y="351"/>
                </a:lnTo>
                <a:close/>
                <a:moveTo>
                  <a:pt x="103" y="481"/>
                </a:moveTo>
                <a:cubicBezTo>
                  <a:pt x="91" y="481"/>
                  <a:pt x="91" y="481"/>
                  <a:pt x="91" y="481"/>
                </a:cubicBezTo>
                <a:cubicBezTo>
                  <a:pt x="91" y="454"/>
                  <a:pt x="91" y="454"/>
                  <a:pt x="91" y="454"/>
                </a:cubicBezTo>
                <a:cubicBezTo>
                  <a:pt x="103" y="454"/>
                  <a:pt x="103" y="454"/>
                  <a:pt x="103" y="454"/>
                </a:cubicBezTo>
                <a:lnTo>
                  <a:pt x="103" y="481"/>
                </a:lnTo>
                <a:close/>
                <a:moveTo>
                  <a:pt x="184" y="354"/>
                </a:moveTo>
                <a:cubicBezTo>
                  <a:pt x="192" y="354"/>
                  <a:pt x="192" y="354"/>
                  <a:pt x="192" y="354"/>
                </a:cubicBezTo>
                <a:cubicBezTo>
                  <a:pt x="192" y="370"/>
                  <a:pt x="192" y="370"/>
                  <a:pt x="192" y="370"/>
                </a:cubicBezTo>
                <a:cubicBezTo>
                  <a:pt x="184" y="370"/>
                  <a:pt x="184" y="370"/>
                  <a:pt x="184" y="370"/>
                </a:cubicBezTo>
                <a:lnTo>
                  <a:pt x="184" y="354"/>
                </a:lnTo>
                <a:close/>
                <a:moveTo>
                  <a:pt x="162" y="354"/>
                </a:moveTo>
                <a:cubicBezTo>
                  <a:pt x="170" y="354"/>
                  <a:pt x="170" y="354"/>
                  <a:pt x="170" y="354"/>
                </a:cubicBezTo>
                <a:cubicBezTo>
                  <a:pt x="170" y="370"/>
                  <a:pt x="170" y="370"/>
                  <a:pt x="170" y="370"/>
                </a:cubicBezTo>
                <a:cubicBezTo>
                  <a:pt x="162" y="370"/>
                  <a:pt x="162" y="370"/>
                  <a:pt x="162" y="370"/>
                </a:cubicBezTo>
                <a:lnTo>
                  <a:pt x="162" y="354"/>
                </a:lnTo>
                <a:close/>
                <a:moveTo>
                  <a:pt x="125" y="329"/>
                </a:moveTo>
                <a:cubicBezTo>
                  <a:pt x="131" y="329"/>
                  <a:pt x="131" y="329"/>
                  <a:pt x="131" y="329"/>
                </a:cubicBezTo>
                <a:cubicBezTo>
                  <a:pt x="131" y="339"/>
                  <a:pt x="131" y="339"/>
                  <a:pt x="131" y="339"/>
                </a:cubicBezTo>
                <a:cubicBezTo>
                  <a:pt x="125" y="339"/>
                  <a:pt x="125" y="339"/>
                  <a:pt x="125" y="339"/>
                </a:cubicBezTo>
                <a:lnTo>
                  <a:pt x="125" y="329"/>
                </a:lnTo>
                <a:close/>
                <a:moveTo>
                  <a:pt x="124" y="351"/>
                </a:moveTo>
                <a:cubicBezTo>
                  <a:pt x="132" y="351"/>
                  <a:pt x="132" y="351"/>
                  <a:pt x="132" y="351"/>
                </a:cubicBezTo>
                <a:cubicBezTo>
                  <a:pt x="132" y="368"/>
                  <a:pt x="132" y="368"/>
                  <a:pt x="132" y="368"/>
                </a:cubicBezTo>
                <a:cubicBezTo>
                  <a:pt x="124" y="368"/>
                  <a:pt x="124" y="368"/>
                  <a:pt x="124" y="368"/>
                </a:cubicBezTo>
                <a:lnTo>
                  <a:pt x="124" y="351"/>
                </a:lnTo>
                <a:close/>
                <a:moveTo>
                  <a:pt x="124" y="383"/>
                </a:moveTo>
                <a:cubicBezTo>
                  <a:pt x="124" y="383"/>
                  <a:pt x="125" y="381"/>
                  <a:pt x="128" y="381"/>
                </a:cubicBezTo>
                <a:cubicBezTo>
                  <a:pt x="131" y="381"/>
                  <a:pt x="132" y="383"/>
                  <a:pt x="132" y="383"/>
                </a:cubicBezTo>
                <a:cubicBezTo>
                  <a:pt x="132" y="389"/>
                  <a:pt x="132" y="389"/>
                  <a:pt x="132" y="389"/>
                </a:cubicBezTo>
                <a:cubicBezTo>
                  <a:pt x="124" y="389"/>
                  <a:pt x="124" y="389"/>
                  <a:pt x="124" y="389"/>
                </a:cubicBezTo>
                <a:lnTo>
                  <a:pt x="124" y="383"/>
                </a:lnTo>
                <a:close/>
                <a:moveTo>
                  <a:pt x="124" y="391"/>
                </a:moveTo>
                <a:cubicBezTo>
                  <a:pt x="132" y="391"/>
                  <a:pt x="132" y="391"/>
                  <a:pt x="132" y="391"/>
                </a:cubicBezTo>
                <a:cubicBezTo>
                  <a:pt x="132" y="410"/>
                  <a:pt x="132" y="410"/>
                  <a:pt x="132" y="410"/>
                </a:cubicBezTo>
                <a:cubicBezTo>
                  <a:pt x="124" y="410"/>
                  <a:pt x="124" y="410"/>
                  <a:pt x="124" y="410"/>
                </a:cubicBezTo>
                <a:lnTo>
                  <a:pt x="124" y="391"/>
                </a:lnTo>
                <a:close/>
                <a:moveTo>
                  <a:pt x="124" y="419"/>
                </a:moveTo>
                <a:cubicBezTo>
                  <a:pt x="127" y="419"/>
                  <a:pt x="127" y="419"/>
                  <a:pt x="127" y="419"/>
                </a:cubicBezTo>
                <a:cubicBezTo>
                  <a:pt x="132" y="419"/>
                  <a:pt x="132" y="419"/>
                  <a:pt x="132" y="419"/>
                </a:cubicBezTo>
                <a:cubicBezTo>
                  <a:pt x="132" y="423"/>
                  <a:pt x="132" y="423"/>
                  <a:pt x="132" y="423"/>
                </a:cubicBezTo>
                <a:cubicBezTo>
                  <a:pt x="131" y="423"/>
                  <a:pt x="131" y="423"/>
                  <a:pt x="131" y="423"/>
                </a:cubicBezTo>
                <a:cubicBezTo>
                  <a:pt x="124" y="423"/>
                  <a:pt x="124" y="423"/>
                  <a:pt x="124" y="423"/>
                </a:cubicBezTo>
                <a:lnTo>
                  <a:pt x="124" y="419"/>
                </a:lnTo>
                <a:close/>
                <a:moveTo>
                  <a:pt x="124" y="425"/>
                </a:moveTo>
                <a:cubicBezTo>
                  <a:pt x="132" y="425"/>
                  <a:pt x="132" y="425"/>
                  <a:pt x="132" y="425"/>
                </a:cubicBezTo>
                <a:cubicBezTo>
                  <a:pt x="132" y="440"/>
                  <a:pt x="132" y="440"/>
                  <a:pt x="132" y="440"/>
                </a:cubicBezTo>
                <a:cubicBezTo>
                  <a:pt x="124" y="440"/>
                  <a:pt x="124" y="440"/>
                  <a:pt x="124" y="440"/>
                </a:cubicBezTo>
                <a:lnTo>
                  <a:pt x="124" y="425"/>
                </a:lnTo>
                <a:close/>
                <a:moveTo>
                  <a:pt x="132" y="481"/>
                </a:moveTo>
                <a:cubicBezTo>
                  <a:pt x="123" y="481"/>
                  <a:pt x="123" y="481"/>
                  <a:pt x="123" y="481"/>
                </a:cubicBezTo>
                <a:cubicBezTo>
                  <a:pt x="123" y="454"/>
                  <a:pt x="123" y="454"/>
                  <a:pt x="123" y="454"/>
                </a:cubicBezTo>
                <a:cubicBezTo>
                  <a:pt x="132" y="454"/>
                  <a:pt x="132" y="454"/>
                  <a:pt x="132" y="454"/>
                </a:cubicBezTo>
                <a:lnTo>
                  <a:pt x="132" y="481"/>
                </a:lnTo>
                <a:close/>
                <a:moveTo>
                  <a:pt x="170" y="481"/>
                </a:moveTo>
                <a:cubicBezTo>
                  <a:pt x="162" y="481"/>
                  <a:pt x="162" y="481"/>
                  <a:pt x="162" y="481"/>
                </a:cubicBezTo>
                <a:cubicBezTo>
                  <a:pt x="162" y="466"/>
                  <a:pt x="162" y="466"/>
                  <a:pt x="162" y="466"/>
                </a:cubicBezTo>
                <a:cubicBezTo>
                  <a:pt x="170" y="466"/>
                  <a:pt x="170" y="466"/>
                  <a:pt x="170" y="466"/>
                </a:cubicBezTo>
                <a:lnTo>
                  <a:pt x="170" y="481"/>
                </a:lnTo>
                <a:close/>
                <a:moveTo>
                  <a:pt x="170" y="457"/>
                </a:moveTo>
                <a:cubicBezTo>
                  <a:pt x="163" y="457"/>
                  <a:pt x="163" y="457"/>
                  <a:pt x="163" y="457"/>
                </a:cubicBezTo>
                <a:cubicBezTo>
                  <a:pt x="162" y="457"/>
                  <a:pt x="162" y="457"/>
                  <a:pt x="162" y="457"/>
                </a:cubicBezTo>
                <a:cubicBezTo>
                  <a:pt x="162" y="456"/>
                  <a:pt x="162" y="456"/>
                  <a:pt x="162" y="456"/>
                </a:cubicBezTo>
                <a:cubicBezTo>
                  <a:pt x="162" y="443"/>
                  <a:pt x="162" y="443"/>
                  <a:pt x="162" y="443"/>
                </a:cubicBezTo>
                <a:cubicBezTo>
                  <a:pt x="170" y="443"/>
                  <a:pt x="170" y="443"/>
                  <a:pt x="170" y="443"/>
                </a:cubicBezTo>
                <a:lnTo>
                  <a:pt x="170" y="457"/>
                </a:lnTo>
                <a:close/>
                <a:moveTo>
                  <a:pt x="170" y="434"/>
                </a:moveTo>
                <a:cubicBezTo>
                  <a:pt x="162" y="434"/>
                  <a:pt x="162" y="434"/>
                  <a:pt x="162" y="434"/>
                </a:cubicBezTo>
                <a:cubicBezTo>
                  <a:pt x="162" y="420"/>
                  <a:pt x="162" y="420"/>
                  <a:pt x="162" y="420"/>
                </a:cubicBezTo>
                <a:cubicBezTo>
                  <a:pt x="170" y="420"/>
                  <a:pt x="170" y="420"/>
                  <a:pt x="170" y="420"/>
                </a:cubicBezTo>
                <a:lnTo>
                  <a:pt x="170" y="434"/>
                </a:lnTo>
                <a:close/>
                <a:moveTo>
                  <a:pt x="171" y="410"/>
                </a:moveTo>
                <a:cubicBezTo>
                  <a:pt x="161" y="410"/>
                  <a:pt x="161" y="410"/>
                  <a:pt x="161" y="410"/>
                </a:cubicBezTo>
                <a:cubicBezTo>
                  <a:pt x="161" y="392"/>
                  <a:pt x="161" y="392"/>
                  <a:pt x="161" y="392"/>
                </a:cubicBezTo>
                <a:cubicBezTo>
                  <a:pt x="171" y="392"/>
                  <a:pt x="171" y="392"/>
                  <a:pt x="171" y="392"/>
                </a:cubicBezTo>
                <a:lnTo>
                  <a:pt x="171" y="410"/>
                </a:lnTo>
                <a:close/>
                <a:moveTo>
                  <a:pt x="171" y="390"/>
                </a:moveTo>
                <a:cubicBezTo>
                  <a:pt x="161" y="390"/>
                  <a:pt x="161" y="390"/>
                  <a:pt x="161" y="390"/>
                </a:cubicBezTo>
                <a:cubicBezTo>
                  <a:pt x="161" y="389"/>
                  <a:pt x="161" y="389"/>
                  <a:pt x="161" y="389"/>
                </a:cubicBezTo>
                <a:cubicBezTo>
                  <a:pt x="161" y="389"/>
                  <a:pt x="161" y="382"/>
                  <a:pt x="166" y="382"/>
                </a:cubicBezTo>
                <a:cubicBezTo>
                  <a:pt x="171" y="382"/>
                  <a:pt x="171" y="389"/>
                  <a:pt x="171" y="389"/>
                </a:cubicBezTo>
                <a:lnTo>
                  <a:pt x="171" y="390"/>
                </a:lnTo>
                <a:close/>
                <a:moveTo>
                  <a:pt x="193" y="481"/>
                </a:moveTo>
                <a:cubicBezTo>
                  <a:pt x="185" y="481"/>
                  <a:pt x="185" y="481"/>
                  <a:pt x="185" y="481"/>
                </a:cubicBezTo>
                <a:cubicBezTo>
                  <a:pt x="184" y="481"/>
                  <a:pt x="184" y="481"/>
                  <a:pt x="184" y="481"/>
                </a:cubicBezTo>
                <a:cubicBezTo>
                  <a:pt x="184" y="480"/>
                  <a:pt x="184" y="480"/>
                  <a:pt x="184" y="480"/>
                </a:cubicBezTo>
                <a:cubicBezTo>
                  <a:pt x="184" y="466"/>
                  <a:pt x="184" y="466"/>
                  <a:pt x="184" y="466"/>
                </a:cubicBezTo>
                <a:cubicBezTo>
                  <a:pt x="193" y="466"/>
                  <a:pt x="193" y="466"/>
                  <a:pt x="193" y="466"/>
                </a:cubicBezTo>
                <a:lnTo>
                  <a:pt x="193" y="481"/>
                </a:lnTo>
                <a:close/>
                <a:moveTo>
                  <a:pt x="193" y="457"/>
                </a:moveTo>
                <a:cubicBezTo>
                  <a:pt x="184" y="457"/>
                  <a:pt x="184" y="457"/>
                  <a:pt x="184" y="457"/>
                </a:cubicBezTo>
                <a:cubicBezTo>
                  <a:pt x="184" y="443"/>
                  <a:pt x="184" y="443"/>
                  <a:pt x="184" y="443"/>
                </a:cubicBezTo>
                <a:cubicBezTo>
                  <a:pt x="193" y="443"/>
                  <a:pt x="193" y="443"/>
                  <a:pt x="193" y="443"/>
                </a:cubicBezTo>
                <a:lnTo>
                  <a:pt x="193" y="457"/>
                </a:lnTo>
                <a:close/>
                <a:moveTo>
                  <a:pt x="193" y="434"/>
                </a:moveTo>
                <a:cubicBezTo>
                  <a:pt x="184" y="434"/>
                  <a:pt x="184" y="434"/>
                  <a:pt x="184" y="434"/>
                </a:cubicBezTo>
                <a:cubicBezTo>
                  <a:pt x="184" y="420"/>
                  <a:pt x="184" y="420"/>
                  <a:pt x="184" y="420"/>
                </a:cubicBezTo>
                <a:cubicBezTo>
                  <a:pt x="193" y="420"/>
                  <a:pt x="193" y="420"/>
                  <a:pt x="193" y="420"/>
                </a:cubicBezTo>
                <a:lnTo>
                  <a:pt x="193" y="434"/>
                </a:lnTo>
                <a:close/>
                <a:moveTo>
                  <a:pt x="194" y="410"/>
                </a:moveTo>
                <a:cubicBezTo>
                  <a:pt x="183" y="410"/>
                  <a:pt x="183" y="410"/>
                  <a:pt x="183" y="410"/>
                </a:cubicBezTo>
                <a:cubicBezTo>
                  <a:pt x="183" y="392"/>
                  <a:pt x="183" y="392"/>
                  <a:pt x="183" y="392"/>
                </a:cubicBezTo>
                <a:cubicBezTo>
                  <a:pt x="194" y="392"/>
                  <a:pt x="194" y="392"/>
                  <a:pt x="194" y="392"/>
                </a:cubicBezTo>
                <a:lnTo>
                  <a:pt x="194" y="410"/>
                </a:lnTo>
                <a:close/>
                <a:moveTo>
                  <a:pt x="194" y="390"/>
                </a:moveTo>
                <a:cubicBezTo>
                  <a:pt x="183" y="390"/>
                  <a:pt x="183" y="390"/>
                  <a:pt x="183" y="390"/>
                </a:cubicBezTo>
                <a:cubicBezTo>
                  <a:pt x="183" y="389"/>
                  <a:pt x="183" y="389"/>
                  <a:pt x="183" y="389"/>
                </a:cubicBezTo>
                <a:cubicBezTo>
                  <a:pt x="183" y="389"/>
                  <a:pt x="183" y="382"/>
                  <a:pt x="188" y="382"/>
                </a:cubicBezTo>
                <a:cubicBezTo>
                  <a:pt x="194" y="382"/>
                  <a:pt x="194" y="389"/>
                  <a:pt x="194" y="389"/>
                </a:cubicBezTo>
                <a:lnTo>
                  <a:pt x="194" y="390"/>
                </a:lnTo>
                <a:close/>
                <a:moveTo>
                  <a:pt x="248" y="354"/>
                </a:moveTo>
                <a:cubicBezTo>
                  <a:pt x="256" y="354"/>
                  <a:pt x="256" y="354"/>
                  <a:pt x="256" y="354"/>
                </a:cubicBezTo>
                <a:cubicBezTo>
                  <a:pt x="256" y="370"/>
                  <a:pt x="256" y="370"/>
                  <a:pt x="256" y="370"/>
                </a:cubicBezTo>
                <a:cubicBezTo>
                  <a:pt x="248" y="370"/>
                  <a:pt x="248" y="370"/>
                  <a:pt x="248" y="370"/>
                </a:cubicBezTo>
                <a:lnTo>
                  <a:pt x="248" y="354"/>
                </a:lnTo>
                <a:close/>
                <a:moveTo>
                  <a:pt x="229" y="354"/>
                </a:moveTo>
                <a:cubicBezTo>
                  <a:pt x="237" y="354"/>
                  <a:pt x="237" y="354"/>
                  <a:pt x="237" y="354"/>
                </a:cubicBezTo>
                <a:cubicBezTo>
                  <a:pt x="237" y="370"/>
                  <a:pt x="237" y="370"/>
                  <a:pt x="237" y="370"/>
                </a:cubicBezTo>
                <a:cubicBezTo>
                  <a:pt x="229" y="370"/>
                  <a:pt x="229" y="370"/>
                  <a:pt x="229" y="370"/>
                </a:cubicBezTo>
                <a:lnTo>
                  <a:pt x="229" y="354"/>
                </a:lnTo>
                <a:close/>
                <a:moveTo>
                  <a:pt x="228" y="389"/>
                </a:moveTo>
                <a:cubicBezTo>
                  <a:pt x="228" y="389"/>
                  <a:pt x="228" y="382"/>
                  <a:pt x="233" y="382"/>
                </a:cubicBezTo>
                <a:cubicBezTo>
                  <a:pt x="239" y="382"/>
                  <a:pt x="238" y="389"/>
                  <a:pt x="238" y="389"/>
                </a:cubicBezTo>
                <a:cubicBezTo>
                  <a:pt x="238" y="390"/>
                  <a:pt x="238" y="390"/>
                  <a:pt x="238" y="390"/>
                </a:cubicBezTo>
                <a:cubicBezTo>
                  <a:pt x="228" y="390"/>
                  <a:pt x="228" y="390"/>
                  <a:pt x="228" y="390"/>
                </a:cubicBezTo>
                <a:lnTo>
                  <a:pt x="228" y="389"/>
                </a:lnTo>
                <a:close/>
                <a:moveTo>
                  <a:pt x="228" y="392"/>
                </a:moveTo>
                <a:cubicBezTo>
                  <a:pt x="238" y="392"/>
                  <a:pt x="238" y="392"/>
                  <a:pt x="238" y="392"/>
                </a:cubicBezTo>
                <a:cubicBezTo>
                  <a:pt x="238" y="410"/>
                  <a:pt x="238" y="410"/>
                  <a:pt x="238" y="410"/>
                </a:cubicBezTo>
                <a:cubicBezTo>
                  <a:pt x="228" y="410"/>
                  <a:pt x="228" y="410"/>
                  <a:pt x="228" y="410"/>
                </a:cubicBezTo>
                <a:lnTo>
                  <a:pt x="228" y="392"/>
                </a:lnTo>
                <a:close/>
                <a:moveTo>
                  <a:pt x="237" y="420"/>
                </a:moveTo>
                <a:cubicBezTo>
                  <a:pt x="237" y="430"/>
                  <a:pt x="237" y="430"/>
                  <a:pt x="237" y="430"/>
                </a:cubicBezTo>
                <a:cubicBezTo>
                  <a:pt x="237" y="434"/>
                  <a:pt x="237" y="434"/>
                  <a:pt x="237" y="434"/>
                </a:cubicBezTo>
                <a:cubicBezTo>
                  <a:pt x="237" y="434"/>
                  <a:pt x="237" y="434"/>
                  <a:pt x="237" y="434"/>
                </a:cubicBezTo>
                <a:cubicBezTo>
                  <a:pt x="229" y="434"/>
                  <a:pt x="229" y="434"/>
                  <a:pt x="229" y="434"/>
                </a:cubicBezTo>
                <a:cubicBezTo>
                  <a:pt x="229" y="420"/>
                  <a:pt x="229" y="420"/>
                  <a:pt x="229" y="420"/>
                </a:cubicBezTo>
                <a:lnTo>
                  <a:pt x="237" y="420"/>
                </a:lnTo>
                <a:close/>
                <a:moveTo>
                  <a:pt x="210" y="354"/>
                </a:moveTo>
                <a:cubicBezTo>
                  <a:pt x="218" y="354"/>
                  <a:pt x="218" y="354"/>
                  <a:pt x="218" y="354"/>
                </a:cubicBezTo>
                <a:cubicBezTo>
                  <a:pt x="218" y="370"/>
                  <a:pt x="218" y="370"/>
                  <a:pt x="218" y="370"/>
                </a:cubicBezTo>
                <a:cubicBezTo>
                  <a:pt x="210" y="370"/>
                  <a:pt x="210" y="370"/>
                  <a:pt x="210" y="370"/>
                </a:cubicBezTo>
                <a:lnTo>
                  <a:pt x="210" y="354"/>
                </a:lnTo>
                <a:close/>
                <a:moveTo>
                  <a:pt x="218" y="434"/>
                </a:moveTo>
                <a:cubicBezTo>
                  <a:pt x="210" y="434"/>
                  <a:pt x="210" y="434"/>
                  <a:pt x="210" y="434"/>
                </a:cubicBezTo>
                <a:cubicBezTo>
                  <a:pt x="210" y="420"/>
                  <a:pt x="210" y="420"/>
                  <a:pt x="210" y="420"/>
                </a:cubicBezTo>
                <a:cubicBezTo>
                  <a:pt x="218" y="420"/>
                  <a:pt x="218" y="420"/>
                  <a:pt x="218" y="420"/>
                </a:cubicBezTo>
                <a:lnTo>
                  <a:pt x="218" y="434"/>
                </a:lnTo>
                <a:close/>
                <a:moveTo>
                  <a:pt x="219" y="410"/>
                </a:moveTo>
                <a:cubicBezTo>
                  <a:pt x="209" y="410"/>
                  <a:pt x="209" y="410"/>
                  <a:pt x="209" y="410"/>
                </a:cubicBezTo>
                <a:cubicBezTo>
                  <a:pt x="209" y="392"/>
                  <a:pt x="209" y="392"/>
                  <a:pt x="209" y="392"/>
                </a:cubicBezTo>
                <a:cubicBezTo>
                  <a:pt x="219" y="392"/>
                  <a:pt x="219" y="392"/>
                  <a:pt x="219" y="392"/>
                </a:cubicBezTo>
                <a:lnTo>
                  <a:pt x="219" y="410"/>
                </a:lnTo>
                <a:close/>
                <a:moveTo>
                  <a:pt x="219" y="390"/>
                </a:moveTo>
                <a:cubicBezTo>
                  <a:pt x="209" y="390"/>
                  <a:pt x="209" y="390"/>
                  <a:pt x="209" y="390"/>
                </a:cubicBezTo>
                <a:cubicBezTo>
                  <a:pt x="209" y="389"/>
                  <a:pt x="209" y="389"/>
                  <a:pt x="209" y="389"/>
                </a:cubicBezTo>
                <a:cubicBezTo>
                  <a:pt x="209" y="389"/>
                  <a:pt x="209" y="382"/>
                  <a:pt x="214" y="382"/>
                </a:cubicBezTo>
                <a:cubicBezTo>
                  <a:pt x="220" y="382"/>
                  <a:pt x="219" y="389"/>
                  <a:pt x="219" y="389"/>
                </a:cubicBezTo>
                <a:lnTo>
                  <a:pt x="219" y="390"/>
                </a:lnTo>
                <a:close/>
                <a:moveTo>
                  <a:pt x="228" y="489"/>
                </a:moveTo>
                <a:cubicBezTo>
                  <a:pt x="222" y="489"/>
                  <a:pt x="222" y="489"/>
                  <a:pt x="222" y="489"/>
                </a:cubicBezTo>
                <a:cubicBezTo>
                  <a:pt x="222" y="470"/>
                  <a:pt x="222" y="470"/>
                  <a:pt x="222" y="470"/>
                </a:cubicBezTo>
                <a:cubicBezTo>
                  <a:pt x="228" y="470"/>
                  <a:pt x="228" y="470"/>
                  <a:pt x="228" y="470"/>
                </a:cubicBezTo>
                <a:lnTo>
                  <a:pt x="228" y="489"/>
                </a:lnTo>
                <a:close/>
                <a:moveTo>
                  <a:pt x="240" y="489"/>
                </a:moveTo>
                <a:cubicBezTo>
                  <a:pt x="234" y="489"/>
                  <a:pt x="234" y="489"/>
                  <a:pt x="234" y="489"/>
                </a:cubicBezTo>
                <a:cubicBezTo>
                  <a:pt x="230" y="489"/>
                  <a:pt x="230" y="489"/>
                  <a:pt x="230" y="489"/>
                </a:cubicBezTo>
                <a:cubicBezTo>
                  <a:pt x="230" y="470"/>
                  <a:pt x="230" y="470"/>
                  <a:pt x="230" y="470"/>
                </a:cubicBezTo>
                <a:cubicBezTo>
                  <a:pt x="235" y="470"/>
                  <a:pt x="235" y="470"/>
                  <a:pt x="235" y="470"/>
                </a:cubicBezTo>
                <a:cubicBezTo>
                  <a:pt x="240" y="470"/>
                  <a:pt x="240" y="470"/>
                  <a:pt x="240" y="470"/>
                </a:cubicBezTo>
                <a:lnTo>
                  <a:pt x="240" y="489"/>
                </a:lnTo>
                <a:close/>
                <a:moveTo>
                  <a:pt x="231" y="466"/>
                </a:moveTo>
                <a:cubicBezTo>
                  <a:pt x="231" y="464"/>
                  <a:pt x="232" y="461"/>
                  <a:pt x="235" y="461"/>
                </a:cubicBezTo>
                <a:cubicBezTo>
                  <a:pt x="235" y="461"/>
                  <a:pt x="235" y="461"/>
                  <a:pt x="236" y="461"/>
                </a:cubicBezTo>
                <a:cubicBezTo>
                  <a:pt x="238" y="462"/>
                  <a:pt x="239" y="464"/>
                  <a:pt x="240" y="466"/>
                </a:cubicBezTo>
                <a:cubicBezTo>
                  <a:pt x="235" y="466"/>
                  <a:pt x="235" y="466"/>
                  <a:pt x="235" y="466"/>
                </a:cubicBezTo>
                <a:lnTo>
                  <a:pt x="231" y="466"/>
                </a:lnTo>
                <a:close/>
                <a:moveTo>
                  <a:pt x="236" y="459"/>
                </a:moveTo>
                <a:cubicBezTo>
                  <a:pt x="236" y="459"/>
                  <a:pt x="235" y="459"/>
                  <a:pt x="235" y="459"/>
                </a:cubicBezTo>
                <a:cubicBezTo>
                  <a:pt x="229" y="459"/>
                  <a:pt x="228" y="465"/>
                  <a:pt x="228" y="466"/>
                </a:cubicBezTo>
                <a:cubicBezTo>
                  <a:pt x="222" y="466"/>
                  <a:pt x="222" y="466"/>
                  <a:pt x="222" y="466"/>
                </a:cubicBezTo>
                <a:cubicBezTo>
                  <a:pt x="223" y="464"/>
                  <a:pt x="223" y="453"/>
                  <a:pt x="235" y="453"/>
                </a:cubicBezTo>
                <a:cubicBezTo>
                  <a:pt x="235" y="453"/>
                  <a:pt x="236" y="453"/>
                  <a:pt x="236" y="453"/>
                </a:cubicBezTo>
                <a:cubicBezTo>
                  <a:pt x="247" y="454"/>
                  <a:pt x="248" y="464"/>
                  <a:pt x="248" y="466"/>
                </a:cubicBezTo>
                <a:cubicBezTo>
                  <a:pt x="242" y="466"/>
                  <a:pt x="242" y="466"/>
                  <a:pt x="242" y="466"/>
                </a:cubicBezTo>
                <a:cubicBezTo>
                  <a:pt x="242" y="465"/>
                  <a:pt x="241" y="459"/>
                  <a:pt x="236" y="459"/>
                </a:cubicBezTo>
                <a:close/>
                <a:moveTo>
                  <a:pt x="248" y="489"/>
                </a:moveTo>
                <a:cubicBezTo>
                  <a:pt x="242" y="489"/>
                  <a:pt x="242" y="489"/>
                  <a:pt x="242" y="489"/>
                </a:cubicBezTo>
                <a:cubicBezTo>
                  <a:pt x="242" y="470"/>
                  <a:pt x="242" y="470"/>
                  <a:pt x="242" y="470"/>
                </a:cubicBezTo>
                <a:cubicBezTo>
                  <a:pt x="248" y="470"/>
                  <a:pt x="248" y="470"/>
                  <a:pt x="248" y="470"/>
                </a:cubicBezTo>
                <a:lnTo>
                  <a:pt x="248" y="489"/>
                </a:lnTo>
                <a:close/>
                <a:moveTo>
                  <a:pt x="256" y="434"/>
                </a:moveTo>
                <a:cubicBezTo>
                  <a:pt x="248" y="434"/>
                  <a:pt x="248" y="434"/>
                  <a:pt x="248" y="434"/>
                </a:cubicBezTo>
                <a:cubicBezTo>
                  <a:pt x="248" y="420"/>
                  <a:pt x="248" y="420"/>
                  <a:pt x="248" y="420"/>
                </a:cubicBezTo>
                <a:cubicBezTo>
                  <a:pt x="256" y="420"/>
                  <a:pt x="256" y="420"/>
                  <a:pt x="256" y="420"/>
                </a:cubicBezTo>
                <a:lnTo>
                  <a:pt x="256" y="434"/>
                </a:lnTo>
                <a:close/>
                <a:moveTo>
                  <a:pt x="257" y="410"/>
                </a:moveTo>
                <a:cubicBezTo>
                  <a:pt x="247" y="410"/>
                  <a:pt x="247" y="410"/>
                  <a:pt x="247" y="410"/>
                </a:cubicBezTo>
                <a:cubicBezTo>
                  <a:pt x="247" y="392"/>
                  <a:pt x="247" y="392"/>
                  <a:pt x="247" y="392"/>
                </a:cubicBezTo>
                <a:cubicBezTo>
                  <a:pt x="257" y="392"/>
                  <a:pt x="257" y="392"/>
                  <a:pt x="257" y="392"/>
                </a:cubicBezTo>
                <a:lnTo>
                  <a:pt x="257" y="410"/>
                </a:lnTo>
                <a:close/>
                <a:moveTo>
                  <a:pt x="257" y="390"/>
                </a:moveTo>
                <a:cubicBezTo>
                  <a:pt x="247" y="390"/>
                  <a:pt x="247" y="390"/>
                  <a:pt x="247" y="390"/>
                </a:cubicBezTo>
                <a:cubicBezTo>
                  <a:pt x="247" y="389"/>
                  <a:pt x="247" y="389"/>
                  <a:pt x="247" y="389"/>
                </a:cubicBezTo>
                <a:cubicBezTo>
                  <a:pt x="247" y="389"/>
                  <a:pt x="247" y="382"/>
                  <a:pt x="252" y="382"/>
                </a:cubicBezTo>
                <a:cubicBezTo>
                  <a:pt x="258" y="382"/>
                  <a:pt x="257" y="389"/>
                  <a:pt x="257" y="389"/>
                </a:cubicBezTo>
                <a:lnTo>
                  <a:pt x="257" y="390"/>
                </a:lnTo>
                <a:close/>
                <a:moveTo>
                  <a:pt x="314" y="137"/>
                </a:moveTo>
                <a:cubicBezTo>
                  <a:pt x="314" y="137"/>
                  <a:pt x="314" y="134"/>
                  <a:pt x="317" y="134"/>
                </a:cubicBezTo>
                <a:cubicBezTo>
                  <a:pt x="320" y="134"/>
                  <a:pt x="320" y="137"/>
                  <a:pt x="320" y="137"/>
                </a:cubicBezTo>
                <a:cubicBezTo>
                  <a:pt x="320" y="155"/>
                  <a:pt x="320" y="155"/>
                  <a:pt x="320" y="155"/>
                </a:cubicBezTo>
                <a:cubicBezTo>
                  <a:pt x="314" y="155"/>
                  <a:pt x="314" y="155"/>
                  <a:pt x="314" y="155"/>
                </a:cubicBezTo>
                <a:lnTo>
                  <a:pt x="314" y="137"/>
                </a:lnTo>
                <a:close/>
                <a:moveTo>
                  <a:pt x="317" y="197"/>
                </a:moveTo>
                <a:cubicBezTo>
                  <a:pt x="319" y="197"/>
                  <a:pt x="319" y="197"/>
                  <a:pt x="319" y="197"/>
                </a:cubicBezTo>
                <a:cubicBezTo>
                  <a:pt x="319" y="198"/>
                  <a:pt x="319" y="199"/>
                  <a:pt x="318" y="200"/>
                </a:cubicBezTo>
                <a:cubicBezTo>
                  <a:pt x="316" y="199"/>
                  <a:pt x="316" y="199"/>
                  <a:pt x="316" y="199"/>
                </a:cubicBezTo>
                <a:cubicBezTo>
                  <a:pt x="316" y="198"/>
                  <a:pt x="317" y="197"/>
                  <a:pt x="317" y="197"/>
                </a:cubicBezTo>
                <a:close/>
                <a:moveTo>
                  <a:pt x="316" y="190"/>
                </a:moveTo>
                <a:cubicBezTo>
                  <a:pt x="318" y="189"/>
                  <a:pt x="318" y="189"/>
                  <a:pt x="318" y="189"/>
                </a:cubicBezTo>
                <a:cubicBezTo>
                  <a:pt x="319" y="190"/>
                  <a:pt x="319" y="191"/>
                  <a:pt x="319" y="192"/>
                </a:cubicBezTo>
                <a:cubicBezTo>
                  <a:pt x="317" y="192"/>
                  <a:pt x="317" y="192"/>
                  <a:pt x="317" y="192"/>
                </a:cubicBezTo>
                <a:cubicBezTo>
                  <a:pt x="317" y="192"/>
                  <a:pt x="316" y="191"/>
                  <a:pt x="316" y="190"/>
                </a:cubicBezTo>
                <a:close/>
                <a:moveTo>
                  <a:pt x="316" y="204"/>
                </a:moveTo>
                <a:cubicBezTo>
                  <a:pt x="316" y="205"/>
                  <a:pt x="315" y="206"/>
                  <a:pt x="314" y="206"/>
                </a:cubicBezTo>
                <a:cubicBezTo>
                  <a:pt x="312" y="204"/>
                  <a:pt x="312" y="204"/>
                  <a:pt x="312" y="204"/>
                </a:cubicBezTo>
                <a:cubicBezTo>
                  <a:pt x="313" y="204"/>
                  <a:pt x="314" y="203"/>
                  <a:pt x="314" y="202"/>
                </a:cubicBezTo>
                <a:lnTo>
                  <a:pt x="316" y="204"/>
                </a:lnTo>
                <a:close/>
                <a:moveTo>
                  <a:pt x="315" y="392"/>
                </a:moveTo>
                <a:cubicBezTo>
                  <a:pt x="320" y="392"/>
                  <a:pt x="320" y="392"/>
                  <a:pt x="320" y="392"/>
                </a:cubicBezTo>
                <a:cubicBezTo>
                  <a:pt x="320" y="412"/>
                  <a:pt x="320" y="412"/>
                  <a:pt x="320" y="412"/>
                </a:cubicBezTo>
                <a:cubicBezTo>
                  <a:pt x="315" y="412"/>
                  <a:pt x="315" y="412"/>
                  <a:pt x="315" y="412"/>
                </a:cubicBezTo>
                <a:lnTo>
                  <a:pt x="315" y="392"/>
                </a:lnTo>
                <a:close/>
                <a:moveTo>
                  <a:pt x="315" y="391"/>
                </a:moveTo>
                <a:cubicBezTo>
                  <a:pt x="315" y="387"/>
                  <a:pt x="315" y="387"/>
                  <a:pt x="315" y="387"/>
                </a:cubicBezTo>
                <a:cubicBezTo>
                  <a:pt x="315" y="387"/>
                  <a:pt x="314" y="386"/>
                  <a:pt x="317" y="386"/>
                </a:cubicBezTo>
                <a:cubicBezTo>
                  <a:pt x="320" y="386"/>
                  <a:pt x="320" y="387"/>
                  <a:pt x="320" y="387"/>
                </a:cubicBezTo>
                <a:cubicBezTo>
                  <a:pt x="320" y="391"/>
                  <a:pt x="320" y="391"/>
                  <a:pt x="320" y="391"/>
                </a:cubicBezTo>
                <a:lnTo>
                  <a:pt x="315" y="391"/>
                </a:lnTo>
                <a:close/>
                <a:moveTo>
                  <a:pt x="315" y="370"/>
                </a:moveTo>
                <a:cubicBezTo>
                  <a:pt x="315" y="351"/>
                  <a:pt x="315" y="351"/>
                  <a:pt x="315" y="351"/>
                </a:cubicBezTo>
                <a:cubicBezTo>
                  <a:pt x="320" y="351"/>
                  <a:pt x="320" y="351"/>
                  <a:pt x="320" y="351"/>
                </a:cubicBezTo>
                <a:cubicBezTo>
                  <a:pt x="320" y="370"/>
                  <a:pt x="320" y="370"/>
                  <a:pt x="320" y="370"/>
                </a:cubicBezTo>
                <a:lnTo>
                  <a:pt x="315" y="370"/>
                </a:lnTo>
                <a:close/>
                <a:moveTo>
                  <a:pt x="315" y="343"/>
                </a:moveTo>
                <a:cubicBezTo>
                  <a:pt x="315" y="322"/>
                  <a:pt x="315" y="322"/>
                  <a:pt x="315" y="322"/>
                </a:cubicBezTo>
                <a:cubicBezTo>
                  <a:pt x="320" y="322"/>
                  <a:pt x="320" y="322"/>
                  <a:pt x="320" y="322"/>
                </a:cubicBezTo>
                <a:cubicBezTo>
                  <a:pt x="320" y="343"/>
                  <a:pt x="320" y="343"/>
                  <a:pt x="320" y="343"/>
                </a:cubicBezTo>
                <a:lnTo>
                  <a:pt x="315" y="343"/>
                </a:lnTo>
                <a:close/>
                <a:moveTo>
                  <a:pt x="315" y="320"/>
                </a:moveTo>
                <a:cubicBezTo>
                  <a:pt x="315" y="299"/>
                  <a:pt x="315" y="299"/>
                  <a:pt x="315" y="299"/>
                </a:cubicBezTo>
                <a:cubicBezTo>
                  <a:pt x="320" y="299"/>
                  <a:pt x="320" y="299"/>
                  <a:pt x="320" y="299"/>
                </a:cubicBezTo>
                <a:cubicBezTo>
                  <a:pt x="320" y="320"/>
                  <a:pt x="320" y="320"/>
                  <a:pt x="320" y="320"/>
                </a:cubicBezTo>
                <a:lnTo>
                  <a:pt x="315" y="320"/>
                </a:lnTo>
                <a:close/>
                <a:moveTo>
                  <a:pt x="315" y="296"/>
                </a:moveTo>
                <a:cubicBezTo>
                  <a:pt x="315" y="293"/>
                  <a:pt x="315" y="293"/>
                  <a:pt x="315" y="293"/>
                </a:cubicBezTo>
                <a:cubicBezTo>
                  <a:pt x="315" y="275"/>
                  <a:pt x="315" y="275"/>
                  <a:pt x="315" y="275"/>
                </a:cubicBezTo>
                <a:cubicBezTo>
                  <a:pt x="320" y="275"/>
                  <a:pt x="320" y="275"/>
                  <a:pt x="320" y="275"/>
                </a:cubicBezTo>
                <a:cubicBezTo>
                  <a:pt x="320" y="294"/>
                  <a:pt x="320" y="294"/>
                  <a:pt x="320" y="294"/>
                </a:cubicBezTo>
                <a:cubicBezTo>
                  <a:pt x="320" y="296"/>
                  <a:pt x="320" y="296"/>
                  <a:pt x="320" y="296"/>
                </a:cubicBezTo>
                <a:lnTo>
                  <a:pt x="315" y="296"/>
                </a:lnTo>
                <a:close/>
                <a:moveTo>
                  <a:pt x="315" y="272"/>
                </a:moveTo>
                <a:cubicBezTo>
                  <a:pt x="315" y="249"/>
                  <a:pt x="315" y="249"/>
                  <a:pt x="315" y="249"/>
                </a:cubicBezTo>
                <a:cubicBezTo>
                  <a:pt x="320" y="249"/>
                  <a:pt x="320" y="249"/>
                  <a:pt x="320" y="249"/>
                </a:cubicBezTo>
                <a:cubicBezTo>
                  <a:pt x="320" y="272"/>
                  <a:pt x="320" y="272"/>
                  <a:pt x="320" y="272"/>
                </a:cubicBezTo>
                <a:lnTo>
                  <a:pt x="315" y="272"/>
                </a:lnTo>
                <a:close/>
                <a:moveTo>
                  <a:pt x="315" y="248"/>
                </a:moveTo>
                <a:cubicBezTo>
                  <a:pt x="315" y="244"/>
                  <a:pt x="315" y="244"/>
                  <a:pt x="315" y="244"/>
                </a:cubicBezTo>
                <a:cubicBezTo>
                  <a:pt x="315" y="244"/>
                  <a:pt x="314" y="242"/>
                  <a:pt x="317" y="242"/>
                </a:cubicBezTo>
                <a:cubicBezTo>
                  <a:pt x="320" y="242"/>
                  <a:pt x="320" y="244"/>
                  <a:pt x="320" y="244"/>
                </a:cubicBezTo>
                <a:cubicBezTo>
                  <a:pt x="320" y="248"/>
                  <a:pt x="320" y="248"/>
                  <a:pt x="320" y="248"/>
                </a:cubicBezTo>
                <a:lnTo>
                  <a:pt x="315" y="248"/>
                </a:lnTo>
                <a:close/>
                <a:moveTo>
                  <a:pt x="314" y="183"/>
                </a:moveTo>
                <a:cubicBezTo>
                  <a:pt x="315" y="183"/>
                  <a:pt x="316" y="184"/>
                  <a:pt x="316" y="185"/>
                </a:cubicBezTo>
                <a:cubicBezTo>
                  <a:pt x="314" y="187"/>
                  <a:pt x="314" y="187"/>
                  <a:pt x="314" y="187"/>
                </a:cubicBezTo>
                <a:cubicBezTo>
                  <a:pt x="314" y="186"/>
                  <a:pt x="313" y="185"/>
                  <a:pt x="312" y="185"/>
                </a:cubicBezTo>
                <a:lnTo>
                  <a:pt x="314" y="183"/>
                </a:lnTo>
                <a:close/>
                <a:moveTo>
                  <a:pt x="305" y="17"/>
                </a:moveTo>
                <a:cubicBezTo>
                  <a:pt x="305" y="7"/>
                  <a:pt x="305" y="7"/>
                  <a:pt x="305" y="7"/>
                </a:cubicBezTo>
                <a:cubicBezTo>
                  <a:pt x="308" y="12"/>
                  <a:pt x="306" y="15"/>
                  <a:pt x="305" y="17"/>
                </a:cubicBezTo>
                <a:close/>
                <a:moveTo>
                  <a:pt x="301" y="137"/>
                </a:moveTo>
                <a:cubicBezTo>
                  <a:pt x="301" y="137"/>
                  <a:pt x="301" y="134"/>
                  <a:pt x="304" y="134"/>
                </a:cubicBezTo>
                <a:cubicBezTo>
                  <a:pt x="307" y="134"/>
                  <a:pt x="307" y="137"/>
                  <a:pt x="307" y="137"/>
                </a:cubicBezTo>
                <a:cubicBezTo>
                  <a:pt x="307" y="155"/>
                  <a:pt x="307" y="155"/>
                  <a:pt x="307" y="155"/>
                </a:cubicBezTo>
                <a:cubicBezTo>
                  <a:pt x="301" y="155"/>
                  <a:pt x="301" y="155"/>
                  <a:pt x="301" y="155"/>
                </a:cubicBezTo>
                <a:lnTo>
                  <a:pt x="301" y="137"/>
                </a:lnTo>
                <a:close/>
                <a:moveTo>
                  <a:pt x="310" y="180"/>
                </a:moveTo>
                <a:cubicBezTo>
                  <a:pt x="309" y="183"/>
                  <a:pt x="309" y="183"/>
                  <a:pt x="309" y="183"/>
                </a:cubicBezTo>
                <a:cubicBezTo>
                  <a:pt x="308" y="182"/>
                  <a:pt x="307" y="182"/>
                  <a:pt x="306" y="182"/>
                </a:cubicBezTo>
                <a:cubicBezTo>
                  <a:pt x="306" y="179"/>
                  <a:pt x="306" y="179"/>
                  <a:pt x="306" y="179"/>
                </a:cubicBezTo>
                <a:cubicBezTo>
                  <a:pt x="308" y="180"/>
                  <a:pt x="309" y="180"/>
                  <a:pt x="310" y="180"/>
                </a:cubicBezTo>
                <a:close/>
                <a:moveTo>
                  <a:pt x="302" y="179"/>
                </a:moveTo>
                <a:cubicBezTo>
                  <a:pt x="302" y="182"/>
                  <a:pt x="302" y="182"/>
                  <a:pt x="302" y="182"/>
                </a:cubicBezTo>
                <a:cubicBezTo>
                  <a:pt x="302" y="182"/>
                  <a:pt x="301" y="183"/>
                  <a:pt x="300" y="183"/>
                </a:cubicBezTo>
                <a:cubicBezTo>
                  <a:pt x="299" y="180"/>
                  <a:pt x="299" y="180"/>
                  <a:pt x="299" y="180"/>
                </a:cubicBezTo>
                <a:cubicBezTo>
                  <a:pt x="300" y="180"/>
                  <a:pt x="301" y="180"/>
                  <a:pt x="302" y="179"/>
                </a:cubicBezTo>
                <a:close/>
                <a:moveTo>
                  <a:pt x="300" y="184"/>
                </a:moveTo>
                <a:cubicBezTo>
                  <a:pt x="301" y="183"/>
                  <a:pt x="302" y="183"/>
                  <a:pt x="303" y="183"/>
                </a:cubicBezTo>
                <a:cubicBezTo>
                  <a:pt x="304" y="183"/>
                  <a:pt x="305" y="183"/>
                  <a:pt x="306" y="183"/>
                </a:cubicBezTo>
                <a:cubicBezTo>
                  <a:pt x="306" y="183"/>
                  <a:pt x="306" y="183"/>
                  <a:pt x="306" y="183"/>
                </a:cubicBezTo>
                <a:cubicBezTo>
                  <a:pt x="307" y="183"/>
                  <a:pt x="308" y="183"/>
                  <a:pt x="309" y="184"/>
                </a:cubicBezTo>
                <a:cubicBezTo>
                  <a:pt x="310" y="184"/>
                  <a:pt x="311" y="185"/>
                  <a:pt x="311" y="185"/>
                </a:cubicBezTo>
                <a:cubicBezTo>
                  <a:pt x="312" y="186"/>
                  <a:pt x="313" y="187"/>
                  <a:pt x="314" y="187"/>
                </a:cubicBezTo>
                <a:cubicBezTo>
                  <a:pt x="314" y="188"/>
                  <a:pt x="315" y="189"/>
                  <a:pt x="315" y="190"/>
                </a:cubicBezTo>
                <a:cubicBezTo>
                  <a:pt x="315" y="191"/>
                  <a:pt x="316" y="192"/>
                  <a:pt x="316" y="193"/>
                </a:cubicBezTo>
                <a:cubicBezTo>
                  <a:pt x="316" y="193"/>
                  <a:pt x="316" y="194"/>
                  <a:pt x="316" y="194"/>
                </a:cubicBezTo>
                <a:cubicBezTo>
                  <a:pt x="316" y="195"/>
                  <a:pt x="316" y="196"/>
                  <a:pt x="316" y="196"/>
                </a:cubicBezTo>
                <a:cubicBezTo>
                  <a:pt x="316" y="197"/>
                  <a:pt x="315" y="198"/>
                  <a:pt x="315" y="199"/>
                </a:cubicBezTo>
                <a:cubicBezTo>
                  <a:pt x="315" y="200"/>
                  <a:pt x="314" y="201"/>
                  <a:pt x="314" y="201"/>
                </a:cubicBezTo>
                <a:cubicBezTo>
                  <a:pt x="313" y="202"/>
                  <a:pt x="312" y="203"/>
                  <a:pt x="311" y="204"/>
                </a:cubicBezTo>
                <a:cubicBezTo>
                  <a:pt x="311" y="204"/>
                  <a:pt x="311" y="204"/>
                  <a:pt x="310" y="204"/>
                </a:cubicBezTo>
                <a:cubicBezTo>
                  <a:pt x="310" y="205"/>
                  <a:pt x="309" y="205"/>
                  <a:pt x="309" y="205"/>
                </a:cubicBezTo>
                <a:cubicBezTo>
                  <a:pt x="309" y="205"/>
                  <a:pt x="309" y="205"/>
                  <a:pt x="309" y="205"/>
                </a:cubicBezTo>
                <a:cubicBezTo>
                  <a:pt x="308" y="206"/>
                  <a:pt x="307" y="206"/>
                  <a:pt x="306" y="206"/>
                </a:cubicBezTo>
                <a:cubicBezTo>
                  <a:pt x="305" y="206"/>
                  <a:pt x="304" y="206"/>
                  <a:pt x="303" y="206"/>
                </a:cubicBezTo>
                <a:cubicBezTo>
                  <a:pt x="302" y="206"/>
                  <a:pt x="301" y="206"/>
                  <a:pt x="300" y="205"/>
                </a:cubicBezTo>
                <a:cubicBezTo>
                  <a:pt x="300" y="205"/>
                  <a:pt x="300" y="205"/>
                  <a:pt x="300" y="205"/>
                </a:cubicBezTo>
                <a:cubicBezTo>
                  <a:pt x="299" y="205"/>
                  <a:pt x="298" y="204"/>
                  <a:pt x="297" y="204"/>
                </a:cubicBezTo>
                <a:cubicBezTo>
                  <a:pt x="297" y="204"/>
                  <a:pt x="297" y="204"/>
                  <a:pt x="297" y="204"/>
                </a:cubicBezTo>
                <a:cubicBezTo>
                  <a:pt x="297" y="203"/>
                  <a:pt x="296" y="202"/>
                  <a:pt x="295" y="202"/>
                </a:cubicBezTo>
                <a:cubicBezTo>
                  <a:pt x="295" y="201"/>
                  <a:pt x="294" y="200"/>
                  <a:pt x="294" y="199"/>
                </a:cubicBezTo>
                <a:cubicBezTo>
                  <a:pt x="293" y="198"/>
                  <a:pt x="293" y="197"/>
                  <a:pt x="293" y="196"/>
                </a:cubicBezTo>
                <a:cubicBezTo>
                  <a:pt x="293" y="196"/>
                  <a:pt x="293" y="195"/>
                  <a:pt x="293" y="194"/>
                </a:cubicBezTo>
                <a:cubicBezTo>
                  <a:pt x="293" y="194"/>
                  <a:pt x="293" y="193"/>
                  <a:pt x="293" y="193"/>
                </a:cubicBezTo>
                <a:cubicBezTo>
                  <a:pt x="293" y="193"/>
                  <a:pt x="293" y="193"/>
                  <a:pt x="293" y="193"/>
                </a:cubicBezTo>
                <a:cubicBezTo>
                  <a:pt x="293" y="192"/>
                  <a:pt x="293" y="191"/>
                  <a:pt x="294" y="190"/>
                </a:cubicBezTo>
                <a:cubicBezTo>
                  <a:pt x="294" y="190"/>
                  <a:pt x="294" y="189"/>
                  <a:pt x="294" y="189"/>
                </a:cubicBezTo>
                <a:cubicBezTo>
                  <a:pt x="295" y="188"/>
                  <a:pt x="295" y="188"/>
                  <a:pt x="295" y="187"/>
                </a:cubicBezTo>
                <a:cubicBezTo>
                  <a:pt x="296" y="187"/>
                  <a:pt x="297" y="186"/>
                  <a:pt x="297" y="185"/>
                </a:cubicBezTo>
                <a:cubicBezTo>
                  <a:pt x="298" y="185"/>
                  <a:pt x="299" y="184"/>
                  <a:pt x="300" y="184"/>
                </a:cubicBezTo>
                <a:close/>
                <a:moveTo>
                  <a:pt x="302" y="391"/>
                </a:moveTo>
                <a:cubicBezTo>
                  <a:pt x="302" y="387"/>
                  <a:pt x="302" y="387"/>
                  <a:pt x="302" y="387"/>
                </a:cubicBezTo>
                <a:cubicBezTo>
                  <a:pt x="302" y="387"/>
                  <a:pt x="302" y="386"/>
                  <a:pt x="304" y="386"/>
                </a:cubicBezTo>
                <a:cubicBezTo>
                  <a:pt x="307" y="386"/>
                  <a:pt x="307" y="387"/>
                  <a:pt x="307" y="387"/>
                </a:cubicBezTo>
                <a:cubicBezTo>
                  <a:pt x="307" y="391"/>
                  <a:pt x="307" y="391"/>
                  <a:pt x="307" y="391"/>
                </a:cubicBezTo>
                <a:lnTo>
                  <a:pt x="302" y="391"/>
                </a:lnTo>
                <a:close/>
                <a:moveTo>
                  <a:pt x="307" y="392"/>
                </a:moveTo>
                <a:cubicBezTo>
                  <a:pt x="307" y="412"/>
                  <a:pt x="307" y="412"/>
                  <a:pt x="307" y="412"/>
                </a:cubicBezTo>
                <a:cubicBezTo>
                  <a:pt x="302" y="412"/>
                  <a:pt x="302" y="412"/>
                  <a:pt x="302" y="412"/>
                </a:cubicBezTo>
                <a:cubicBezTo>
                  <a:pt x="302" y="392"/>
                  <a:pt x="302" y="392"/>
                  <a:pt x="302" y="392"/>
                </a:cubicBezTo>
                <a:lnTo>
                  <a:pt x="307" y="392"/>
                </a:lnTo>
                <a:close/>
                <a:moveTo>
                  <a:pt x="302" y="370"/>
                </a:moveTo>
                <a:cubicBezTo>
                  <a:pt x="302" y="351"/>
                  <a:pt x="302" y="351"/>
                  <a:pt x="302" y="351"/>
                </a:cubicBezTo>
                <a:cubicBezTo>
                  <a:pt x="307" y="351"/>
                  <a:pt x="307" y="351"/>
                  <a:pt x="307" y="351"/>
                </a:cubicBezTo>
                <a:cubicBezTo>
                  <a:pt x="307" y="370"/>
                  <a:pt x="307" y="370"/>
                  <a:pt x="307" y="370"/>
                </a:cubicBezTo>
                <a:lnTo>
                  <a:pt x="302" y="370"/>
                </a:lnTo>
                <a:close/>
                <a:moveTo>
                  <a:pt x="302" y="343"/>
                </a:moveTo>
                <a:cubicBezTo>
                  <a:pt x="302" y="322"/>
                  <a:pt x="302" y="322"/>
                  <a:pt x="302" y="322"/>
                </a:cubicBezTo>
                <a:cubicBezTo>
                  <a:pt x="307" y="322"/>
                  <a:pt x="307" y="322"/>
                  <a:pt x="307" y="322"/>
                </a:cubicBezTo>
                <a:cubicBezTo>
                  <a:pt x="307" y="343"/>
                  <a:pt x="307" y="343"/>
                  <a:pt x="307" y="343"/>
                </a:cubicBezTo>
                <a:lnTo>
                  <a:pt x="302" y="343"/>
                </a:lnTo>
                <a:close/>
                <a:moveTo>
                  <a:pt x="302" y="320"/>
                </a:moveTo>
                <a:cubicBezTo>
                  <a:pt x="302" y="299"/>
                  <a:pt x="302" y="299"/>
                  <a:pt x="302" y="299"/>
                </a:cubicBezTo>
                <a:cubicBezTo>
                  <a:pt x="307" y="299"/>
                  <a:pt x="307" y="299"/>
                  <a:pt x="307" y="299"/>
                </a:cubicBezTo>
                <a:cubicBezTo>
                  <a:pt x="307" y="320"/>
                  <a:pt x="307" y="320"/>
                  <a:pt x="307" y="320"/>
                </a:cubicBezTo>
                <a:lnTo>
                  <a:pt x="302" y="320"/>
                </a:lnTo>
                <a:close/>
                <a:moveTo>
                  <a:pt x="302" y="296"/>
                </a:moveTo>
                <a:cubicBezTo>
                  <a:pt x="302" y="290"/>
                  <a:pt x="302" y="290"/>
                  <a:pt x="302" y="290"/>
                </a:cubicBezTo>
                <a:cubicBezTo>
                  <a:pt x="302" y="275"/>
                  <a:pt x="302" y="275"/>
                  <a:pt x="302" y="275"/>
                </a:cubicBezTo>
                <a:cubicBezTo>
                  <a:pt x="307" y="275"/>
                  <a:pt x="307" y="275"/>
                  <a:pt x="307" y="275"/>
                </a:cubicBezTo>
                <a:cubicBezTo>
                  <a:pt x="307" y="292"/>
                  <a:pt x="307" y="292"/>
                  <a:pt x="307" y="292"/>
                </a:cubicBezTo>
                <a:cubicBezTo>
                  <a:pt x="307" y="296"/>
                  <a:pt x="307" y="296"/>
                  <a:pt x="307" y="296"/>
                </a:cubicBezTo>
                <a:lnTo>
                  <a:pt x="302" y="296"/>
                </a:lnTo>
                <a:close/>
                <a:moveTo>
                  <a:pt x="302" y="272"/>
                </a:moveTo>
                <a:cubicBezTo>
                  <a:pt x="302" y="249"/>
                  <a:pt x="302" y="249"/>
                  <a:pt x="302" y="249"/>
                </a:cubicBezTo>
                <a:cubicBezTo>
                  <a:pt x="307" y="249"/>
                  <a:pt x="307" y="249"/>
                  <a:pt x="307" y="249"/>
                </a:cubicBezTo>
                <a:cubicBezTo>
                  <a:pt x="307" y="272"/>
                  <a:pt x="307" y="272"/>
                  <a:pt x="307" y="272"/>
                </a:cubicBezTo>
                <a:lnTo>
                  <a:pt x="302" y="272"/>
                </a:lnTo>
                <a:close/>
                <a:moveTo>
                  <a:pt x="302" y="248"/>
                </a:moveTo>
                <a:cubicBezTo>
                  <a:pt x="302" y="244"/>
                  <a:pt x="302" y="244"/>
                  <a:pt x="302" y="244"/>
                </a:cubicBezTo>
                <a:cubicBezTo>
                  <a:pt x="302" y="244"/>
                  <a:pt x="302" y="242"/>
                  <a:pt x="304" y="242"/>
                </a:cubicBezTo>
                <a:cubicBezTo>
                  <a:pt x="307" y="242"/>
                  <a:pt x="307" y="244"/>
                  <a:pt x="307" y="244"/>
                </a:cubicBezTo>
                <a:cubicBezTo>
                  <a:pt x="307" y="248"/>
                  <a:pt x="307" y="248"/>
                  <a:pt x="307" y="248"/>
                </a:cubicBezTo>
                <a:lnTo>
                  <a:pt x="302" y="248"/>
                </a:lnTo>
                <a:close/>
                <a:moveTo>
                  <a:pt x="302" y="209"/>
                </a:moveTo>
                <a:cubicBezTo>
                  <a:pt x="301" y="209"/>
                  <a:pt x="300" y="209"/>
                  <a:pt x="299" y="209"/>
                </a:cubicBezTo>
                <a:cubicBezTo>
                  <a:pt x="300" y="206"/>
                  <a:pt x="300" y="206"/>
                  <a:pt x="300" y="206"/>
                </a:cubicBezTo>
                <a:cubicBezTo>
                  <a:pt x="301" y="206"/>
                  <a:pt x="302" y="207"/>
                  <a:pt x="302" y="207"/>
                </a:cubicBezTo>
                <a:lnTo>
                  <a:pt x="302" y="209"/>
                </a:lnTo>
                <a:close/>
                <a:moveTo>
                  <a:pt x="300" y="424"/>
                </a:moveTo>
                <a:cubicBezTo>
                  <a:pt x="308" y="424"/>
                  <a:pt x="308" y="424"/>
                  <a:pt x="308" y="424"/>
                </a:cubicBezTo>
                <a:cubicBezTo>
                  <a:pt x="308" y="439"/>
                  <a:pt x="308" y="439"/>
                  <a:pt x="308" y="439"/>
                </a:cubicBezTo>
                <a:cubicBezTo>
                  <a:pt x="300" y="439"/>
                  <a:pt x="300" y="439"/>
                  <a:pt x="300" y="439"/>
                </a:cubicBezTo>
                <a:lnTo>
                  <a:pt x="300" y="424"/>
                </a:lnTo>
                <a:close/>
                <a:moveTo>
                  <a:pt x="306" y="209"/>
                </a:moveTo>
                <a:cubicBezTo>
                  <a:pt x="306" y="207"/>
                  <a:pt x="306" y="207"/>
                  <a:pt x="306" y="207"/>
                </a:cubicBezTo>
                <a:cubicBezTo>
                  <a:pt x="307" y="207"/>
                  <a:pt x="308" y="206"/>
                  <a:pt x="309" y="206"/>
                </a:cubicBezTo>
                <a:cubicBezTo>
                  <a:pt x="310" y="209"/>
                  <a:pt x="310" y="209"/>
                  <a:pt x="310" y="209"/>
                </a:cubicBezTo>
                <a:cubicBezTo>
                  <a:pt x="309" y="209"/>
                  <a:pt x="308" y="209"/>
                  <a:pt x="306" y="209"/>
                </a:cubicBezTo>
                <a:close/>
                <a:moveTo>
                  <a:pt x="289" y="391"/>
                </a:moveTo>
                <a:cubicBezTo>
                  <a:pt x="289" y="387"/>
                  <a:pt x="289" y="387"/>
                  <a:pt x="289" y="387"/>
                </a:cubicBezTo>
                <a:cubicBezTo>
                  <a:pt x="289" y="387"/>
                  <a:pt x="289" y="386"/>
                  <a:pt x="292" y="386"/>
                </a:cubicBezTo>
                <a:cubicBezTo>
                  <a:pt x="294" y="386"/>
                  <a:pt x="294" y="387"/>
                  <a:pt x="294" y="387"/>
                </a:cubicBezTo>
                <a:cubicBezTo>
                  <a:pt x="294" y="391"/>
                  <a:pt x="294" y="391"/>
                  <a:pt x="294" y="391"/>
                </a:cubicBezTo>
                <a:lnTo>
                  <a:pt x="289" y="391"/>
                </a:lnTo>
                <a:close/>
                <a:moveTo>
                  <a:pt x="294" y="392"/>
                </a:moveTo>
                <a:cubicBezTo>
                  <a:pt x="294" y="412"/>
                  <a:pt x="294" y="412"/>
                  <a:pt x="294" y="412"/>
                </a:cubicBezTo>
                <a:cubicBezTo>
                  <a:pt x="289" y="412"/>
                  <a:pt x="289" y="412"/>
                  <a:pt x="289" y="412"/>
                </a:cubicBezTo>
                <a:cubicBezTo>
                  <a:pt x="289" y="392"/>
                  <a:pt x="289" y="392"/>
                  <a:pt x="289" y="392"/>
                </a:cubicBezTo>
                <a:lnTo>
                  <a:pt x="294" y="392"/>
                </a:lnTo>
                <a:close/>
                <a:moveTo>
                  <a:pt x="289" y="370"/>
                </a:moveTo>
                <a:cubicBezTo>
                  <a:pt x="289" y="351"/>
                  <a:pt x="289" y="351"/>
                  <a:pt x="289" y="351"/>
                </a:cubicBezTo>
                <a:cubicBezTo>
                  <a:pt x="294" y="351"/>
                  <a:pt x="294" y="351"/>
                  <a:pt x="294" y="351"/>
                </a:cubicBezTo>
                <a:cubicBezTo>
                  <a:pt x="294" y="370"/>
                  <a:pt x="294" y="370"/>
                  <a:pt x="294" y="370"/>
                </a:cubicBezTo>
                <a:lnTo>
                  <a:pt x="289" y="370"/>
                </a:lnTo>
                <a:close/>
                <a:moveTo>
                  <a:pt x="289" y="343"/>
                </a:moveTo>
                <a:cubicBezTo>
                  <a:pt x="289" y="322"/>
                  <a:pt x="289" y="322"/>
                  <a:pt x="289" y="322"/>
                </a:cubicBezTo>
                <a:cubicBezTo>
                  <a:pt x="294" y="322"/>
                  <a:pt x="294" y="322"/>
                  <a:pt x="294" y="322"/>
                </a:cubicBezTo>
                <a:cubicBezTo>
                  <a:pt x="294" y="343"/>
                  <a:pt x="294" y="343"/>
                  <a:pt x="294" y="343"/>
                </a:cubicBezTo>
                <a:lnTo>
                  <a:pt x="289" y="343"/>
                </a:lnTo>
                <a:close/>
                <a:moveTo>
                  <a:pt x="289" y="320"/>
                </a:moveTo>
                <a:cubicBezTo>
                  <a:pt x="289" y="299"/>
                  <a:pt x="289" y="299"/>
                  <a:pt x="289" y="299"/>
                </a:cubicBezTo>
                <a:cubicBezTo>
                  <a:pt x="294" y="299"/>
                  <a:pt x="294" y="299"/>
                  <a:pt x="294" y="299"/>
                </a:cubicBezTo>
                <a:cubicBezTo>
                  <a:pt x="294" y="320"/>
                  <a:pt x="294" y="320"/>
                  <a:pt x="294" y="320"/>
                </a:cubicBezTo>
                <a:lnTo>
                  <a:pt x="289" y="320"/>
                </a:lnTo>
                <a:close/>
                <a:moveTo>
                  <a:pt x="289" y="296"/>
                </a:moveTo>
                <a:cubicBezTo>
                  <a:pt x="289" y="288"/>
                  <a:pt x="289" y="288"/>
                  <a:pt x="289" y="288"/>
                </a:cubicBezTo>
                <a:cubicBezTo>
                  <a:pt x="289" y="275"/>
                  <a:pt x="289" y="275"/>
                  <a:pt x="289" y="275"/>
                </a:cubicBezTo>
                <a:cubicBezTo>
                  <a:pt x="294" y="275"/>
                  <a:pt x="294" y="275"/>
                  <a:pt x="294" y="275"/>
                </a:cubicBezTo>
                <a:cubicBezTo>
                  <a:pt x="294" y="289"/>
                  <a:pt x="294" y="289"/>
                  <a:pt x="294" y="289"/>
                </a:cubicBezTo>
                <a:cubicBezTo>
                  <a:pt x="294" y="296"/>
                  <a:pt x="294" y="296"/>
                  <a:pt x="294" y="296"/>
                </a:cubicBezTo>
                <a:lnTo>
                  <a:pt x="289" y="296"/>
                </a:lnTo>
                <a:close/>
                <a:moveTo>
                  <a:pt x="289" y="272"/>
                </a:moveTo>
                <a:cubicBezTo>
                  <a:pt x="289" y="249"/>
                  <a:pt x="289" y="249"/>
                  <a:pt x="289" y="249"/>
                </a:cubicBezTo>
                <a:cubicBezTo>
                  <a:pt x="294" y="249"/>
                  <a:pt x="294" y="249"/>
                  <a:pt x="294" y="249"/>
                </a:cubicBezTo>
                <a:cubicBezTo>
                  <a:pt x="294" y="272"/>
                  <a:pt x="294" y="272"/>
                  <a:pt x="294" y="272"/>
                </a:cubicBezTo>
                <a:lnTo>
                  <a:pt x="289" y="272"/>
                </a:lnTo>
                <a:close/>
                <a:moveTo>
                  <a:pt x="289" y="248"/>
                </a:moveTo>
                <a:cubicBezTo>
                  <a:pt x="289" y="244"/>
                  <a:pt x="289" y="244"/>
                  <a:pt x="289" y="244"/>
                </a:cubicBezTo>
                <a:cubicBezTo>
                  <a:pt x="289" y="244"/>
                  <a:pt x="289" y="242"/>
                  <a:pt x="292" y="242"/>
                </a:cubicBezTo>
                <a:cubicBezTo>
                  <a:pt x="294" y="242"/>
                  <a:pt x="294" y="244"/>
                  <a:pt x="294" y="244"/>
                </a:cubicBezTo>
                <a:cubicBezTo>
                  <a:pt x="294" y="248"/>
                  <a:pt x="294" y="248"/>
                  <a:pt x="294" y="248"/>
                </a:cubicBezTo>
                <a:lnTo>
                  <a:pt x="289" y="248"/>
                </a:lnTo>
                <a:close/>
                <a:moveTo>
                  <a:pt x="292" y="197"/>
                </a:moveTo>
                <a:cubicBezTo>
                  <a:pt x="292" y="197"/>
                  <a:pt x="292" y="198"/>
                  <a:pt x="293" y="199"/>
                </a:cubicBezTo>
                <a:cubicBezTo>
                  <a:pt x="290" y="200"/>
                  <a:pt x="290" y="200"/>
                  <a:pt x="290" y="200"/>
                </a:cubicBezTo>
                <a:cubicBezTo>
                  <a:pt x="290" y="199"/>
                  <a:pt x="290" y="198"/>
                  <a:pt x="289" y="197"/>
                </a:cubicBezTo>
                <a:lnTo>
                  <a:pt x="292" y="197"/>
                </a:lnTo>
                <a:close/>
                <a:moveTo>
                  <a:pt x="289" y="192"/>
                </a:moveTo>
                <a:cubicBezTo>
                  <a:pt x="290" y="191"/>
                  <a:pt x="290" y="190"/>
                  <a:pt x="290" y="189"/>
                </a:cubicBezTo>
                <a:cubicBezTo>
                  <a:pt x="293" y="190"/>
                  <a:pt x="293" y="190"/>
                  <a:pt x="293" y="190"/>
                </a:cubicBezTo>
                <a:cubicBezTo>
                  <a:pt x="292" y="191"/>
                  <a:pt x="292" y="192"/>
                  <a:pt x="292" y="192"/>
                </a:cubicBezTo>
                <a:lnTo>
                  <a:pt x="289" y="192"/>
                </a:lnTo>
                <a:close/>
                <a:moveTo>
                  <a:pt x="292" y="204"/>
                </a:moveTo>
                <a:cubicBezTo>
                  <a:pt x="295" y="202"/>
                  <a:pt x="295" y="202"/>
                  <a:pt x="295" y="202"/>
                </a:cubicBezTo>
                <a:cubicBezTo>
                  <a:pt x="295" y="203"/>
                  <a:pt x="296" y="204"/>
                  <a:pt x="296" y="204"/>
                </a:cubicBezTo>
                <a:cubicBezTo>
                  <a:pt x="295" y="206"/>
                  <a:pt x="295" y="206"/>
                  <a:pt x="295" y="206"/>
                </a:cubicBezTo>
                <a:cubicBezTo>
                  <a:pt x="294" y="206"/>
                  <a:pt x="293" y="205"/>
                  <a:pt x="292" y="204"/>
                </a:cubicBezTo>
                <a:close/>
                <a:moveTo>
                  <a:pt x="296" y="185"/>
                </a:moveTo>
                <a:cubicBezTo>
                  <a:pt x="296" y="185"/>
                  <a:pt x="295" y="186"/>
                  <a:pt x="295" y="187"/>
                </a:cubicBezTo>
                <a:cubicBezTo>
                  <a:pt x="292" y="185"/>
                  <a:pt x="292" y="185"/>
                  <a:pt x="292" y="185"/>
                </a:cubicBezTo>
                <a:cubicBezTo>
                  <a:pt x="293" y="184"/>
                  <a:pt x="294" y="183"/>
                  <a:pt x="295" y="183"/>
                </a:cubicBezTo>
                <a:lnTo>
                  <a:pt x="296" y="185"/>
                </a:lnTo>
                <a:close/>
                <a:moveTo>
                  <a:pt x="289" y="137"/>
                </a:moveTo>
                <a:cubicBezTo>
                  <a:pt x="289" y="137"/>
                  <a:pt x="289" y="134"/>
                  <a:pt x="292" y="134"/>
                </a:cubicBezTo>
                <a:cubicBezTo>
                  <a:pt x="295" y="134"/>
                  <a:pt x="295" y="137"/>
                  <a:pt x="295" y="137"/>
                </a:cubicBezTo>
                <a:cubicBezTo>
                  <a:pt x="295" y="155"/>
                  <a:pt x="295" y="155"/>
                  <a:pt x="295" y="155"/>
                </a:cubicBezTo>
                <a:cubicBezTo>
                  <a:pt x="289" y="155"/>
                  <a:pt x="289" y="155"/>
                  <a:pt x="289" y="155"/>
                </a:cubicBezTo>
                <a:lnTo>
                  <a:pt x="289" y="137"/>
                </a:lnTo>
                <a:close/>
                <a:moveTo>
                  <a:pt x="288" y="424"/>
                </a:moveTo>
                <a:cubicBezTo>
                  <a:pt x="296" y="424"/>
                  <a:pt x="296" y="424"/>
                  <a:pt x="296" y="424"/>
                </a:cubicBezTo>
                <a:cubicBezTo>
                  <a:pt x="296" y="439"/>
                  <a:pt x="296" y="439"/>
                  <a:pt x="296" y="439"/>
                </a:cubicBezTo>
                <a:cubicBezTo>
                  <a:pt x="288" y="439"/>
                  <a:pt x="288" y="439"/>
                  <a:pt x="288" y="439"/>
                </a:cubicBezTo>
                <a:lnTo>
                  <a:pt x="288" y="424"/>
                </a:lnTo>
                <a:close/>
                <a:moveTo>
                  <a:pt x="298" y="480"/>
                </a:moveTo>
                <a:cubicBezTo>
                  <a:pt x="298" y="489"/>
                  <a:pt x="298" y="489"/>
                  <a:pt x="298" y="489"/>
                </a:cubicBezTo>
                <a:cubicBezTo>
                  <a:pt x="292" y="489"/>
                  <a:pt x="292" y="489"/>
                  <a:pt x="292" y="489"/>
                </a:cubicBezTo>
                <a:cubicBezTo>
                  <a:pt x="292" y="484"/>
                  <a:pt x="292" y="484"/>
                  <a:pt x="292" y="484"/>
                </a:cubicBezTo>
                <a:cubicBezTo>
                  <a:pt x="292" y="470"/>
                  <a:pt x="292" y="470"/>
                  <a:pt x="292" y="470"/>
                </a:cubicBezTo>
                <a:cubicBezTo>
                  <a:pt x="298" y="470"/>
                  <a:pt x="298" y="470"/>
                  <a:pt x="298" y="470"/>
                </a:cubicBezTo>
                <a:lnTo>
                  <a:pt x="298" y="480"/>
                </a:lnTo>
                <a:close/>
                <a:moveTo>
                  <a:pt x="309" y="471"/>
                </a:moveTo>
                <a:cubicBezTo>
                  <a:pt x="309" y="489"/>
                  <a:pt x="309" y="489"/>
                  <a:pt x="309" y="489"/>
                </a:cubicBezTo>
                <a:cubicBezTo>
                  <a:pt x="300" y="489"/>
                  <a:pt x="300" y="489"/>
                  <a:pt x="300" y="489"/>
                </a:cubicBezTo>
                <a:cubicBezTo>
                  <a:pt x="300" y="478"/>
                  <a:pt x="300" y="478"/>
                  <a:pt x="300" y="478"/>
                </a:cubicBezTo>
                <a:cubicBezTo>
                  <a:pt x="300" y="470"/>
                  <a:pt x="300" y="470"/>
                  <a:pt x="300" y="470"/>
                </a:cubicBezTo>
                <a:cubicBezTo>
                  <a:pt x="309" y="470"/>
                  <a:pt x="309" y="470"/>
                  <a:pt x="309" y="470"/>
                </a:cubicBezTo>
                <a:lnTo>
                  <a:pt x="309" y="471"/>
                </a:lnTo>
                <a:close/>
                <a:moveTo>
                  <a:pt x="300" y="466"/>
                </a:moveTo>
                <a:cubicBezTo>
                  <a:pt x="300" y="464"/>
                  <a:pt x="301" y="461"/>
                  <a:pt x="304" y="461"/>
                </a:cubicBezTo>
                <a:cubicBezTo>
                  <a:pt x="308" y="461"/>
                  <a:pt x="309" y="464"/>
                  <a:pt x="309" y="466"/>
                </a:cubicBezTo>
                <a:lnTo>
                  <a:pt x="300" y="466"/>
                </a:lnTo>
                <a:close/>
                <a:moveTo>
                  <a:pt x="304" y="459"/>
                </a:moveTo>
                <a:cubicBezTo>
                  <a:pt x="299" y="459"/>
                  <a:pt x="298" y="465"/>
                  <a:pt x="298" y="466"/>
                </a:cubicBezTo>
                <a:cubicBezTo>
                  <a:pt x="292" y="466"/>
                  <a:pt x="292" y="466"/>
                  <a:pt x="292" y="466"/>
                </a:cubicBezTo>
                <a:cubicBezTo>
                  <a:pt x="292" y="464"/>
                  <a:pt x="293" y="453"/>
                  <a:pt x="304" y="453"/>
                </a:cubicBezTo>
                <a:cubicBezTo>
                  <a:pt x="315" y="453"/>
                  <a:pt x="317" y="461"/>
                  <a:pt x="317" y="465"/>
                </a:cubicBezTo>
                <a:cubicBezTo>
                  <a:pt x="317" y="465"/>
                  <a:pt x="317" y="466"/>
                  <a:pt x="317" y="466"/>
                </a:cubicBezTo>
                <a:cubicBezTo>
                  <a:pt x="316" y="466"/>
                  <a:pt x="316" y="466"/>
                  <a:pt x="316" y="466"/>
                </a:cubicBezTo>
                <a:cubicBezTo>
                  <a:pt x="311" y="466"/>
                  <a:pt x="311" y="466"/>
                  <a:pt x="311" y="466"/>
                </a:cubicBezTo>
                <a:cubicBezTo>
                  <a:pt x="311" y="465"/>
                  <a:pt x="310" y="459"/>
                  <a:pt x="304" y="459"/>
                </a:cubicBezTo>
                <a:close/>
                <a:moveTo>
                  <a:pt x="317" y="489"/>
                </a:moveTo>
                <a:cubicBezTo>
                  <a:pt x="311" y="489"/>
                  <a:pt x="311" y="489"/>
                  <a:pt x="311" y="489"/>
                </a:cubicBezTo>
                <a:cubicBezTo>
                  <a:pt x="311" y="470"/>
                  <a:pt x="311" y="470"/>
                  <a:pt x="311" y="470"/>
                </a:cubicBezTo>
                <a:cubicBezTo>
                  <a:pt x="317" y="470"/>
                  <a:pt x="317" y="470"/>
                  <a:pt x="317" y="470"/>
                </a:cubicBezTo>
                <a:lnTo>
                  <a:pt x="317" y="489"/>
                </a:lnTo>
                <a:close/>
                <a:moveTo>
                  <a:pt x="321" y="439"/>
                </a:moveTo>
                <a:cubicBezTo>
                  <a:pt x="313" y="439"/>
                  <a:pt x="313" y="439"/>
                  <a:pt x="313" y="439"/>
                </a:cubicBezTo>
                <a:cubicBezTo>
                  <a:pt x="313" y="424"/>
                  <a:pt x="313" y="424"/>
                  <a:pt x="313" y="424"/>
                </a:cubicBezTo>
                <a:cubicBezTo>
                  <a:pt x="321" y="424"/>
                  <a:pt x="321" y="424"/>
                  <a:pt x="321" y="424"/>
                </a:cubicBezTo>
                <a:lnTo>
                  <a:pt x="321" y="439"/>
                </a:lnTo>
                <a:close/>
                <a:moveTo>
                  <a:pt x="439" y="354"/>
                </a:moveTo>
                <a:cubicBezTo>
                  <a:pt x="447" y="354"/>
                  <a:pt x="447" y="354"/>
                  <a:pt x="447" y="354"/>
                </a:cubicBezTo>
                <a:cubicBezTo>
                  <a:pt x="447" y="365"/>
                  <a:pt x="447" y="365"/>
                  <a:pt x="447" y="365"/>
                </a:cubicBezTo>
                <a:cubicBezTo>
                  <a:pt x="447" y="370"/>
                  <a:pt x="447" y="370"/>
                  <a:pt x="447" y="370"/>
                </a:cubicBezTo>
                <a:cubicBezTo>
                  <a:pt x="440" y="370"/>
                  <a:pt x="440" y="370"/>
                  <a:pt x="440" y="370"/>
                </a:cubicBezTo>
                <a:cubicBezTo>
                  <a:pt x="439" y="370"/>
                  <a:pt x="439" y="370"/>
                  <a:pt x="439" y="370"/>
                </a:cubicBezTo>
                <a:lnTo>
                  <a:pt x="439" y="354"/>
                </a:lnTo>
                <a:close/>
                <a:moveTo>
                  <a:pt x="417" y="354"/>
                </a:moveTo>
                <a:cubicBezTo>
                  <a:pt x="425" y="354"/>
                  <a:pt x="425" y="354"/>
                  <a:pt x="425" y="354"/>
                </a:cubicBezTo>
                <a:cubicBezTo>
                  <a:pt x="425" y="370"/>
                  <a:pt x="425" y="370"/>
                  <a:pt x="425" y="370"/>
                </a:cubicBezTo>
                <a:cubicBezTo>
                  <a:pt x="417" y="370"/>
                  <a:pt x="417" y="370"/>
                  <a:pt x="417" y="370"/>
                </a:cubicBezTo>
                <a:lnTo>
                  <a:pt x="417" y="354"/>
                </a:lnTo>
                <a:close/>
                <a:moveTo>
                  <a:pt x="391" y="354"/>
                </a:moveTo>
                <a:cubicBezTo>
                  <a:pt x="399" y="354"/>
                  <a:pt x="399" y="354"/>
                  <a:pt x="399" y="354"/>
                </a:cubicBezTo>
                <a:cubicBezTo>
                  <a:pt x="399" y="370"/>
                  <a:pt x="399" y="370"/>
                  <a:pt x="399" y="370"/>
                </a:cubicBezTo>
                <a:cubicBezTo>
                  <a:pt x="391" y="370"/>
                  <a:pt x="391" y="370"/>
                  <a:pt x="391" y="370"/>
                </a:cubicBezTo>
                <a:lnTo>
                  <a:pt x="391" y="354"/>
                </a:lnTo>
                <a:close/>
                <a:moveTo>
                  <a:pt x="372" y="354"/>
                </a:moveTo>
                <a:cubicBezTo>
                  <a:pt x="380" y="354"/>
                  <a:pt x="380" y="354"/>
                  <a:pt x="380" y="354"/>
                </a:cubicBezTo>
                <a:cubicBezTo>
                  <a:pt x="380" y="370"/>
                  <a:pt x="380" y="370"/>
                  <a:pt x="380" y="370"/>
                </a:cubicBezTo>
                <a:cubicBezTo>
                  <a:pt x="372" y="370"/>
                  <a:pt x="372" y="370"/>
                  <a:pt x="372" y="370"/>
                </a:cubicBezTo>
                <a:lnTo>
                  <a:pt x="372" y="354"/>
                </a:lnTo>
                <a:close/>
                <a:moveTo>
                  <a:pt x="371" y="389"/>
                </a:moveTo>
                <a:cubicBezTo>
                  <a:pt x="371" y="389"/>
                  <a:pt x="370" y="382"/>
                  <a:pt x="376" y="382"/>
                </a:cubicBezTo>
                <a:cubicBezTo>
                  <a:pt x="381" y="382"/>
                  <a:pt x="381" y="389"/>
                  <a:pt x="381" y="389"/>
                </a:cubicBezTo>
                <a:cubicBezTo>
                  <a:pt x="381" y="390"/>
                  <a:pt x="381" y="390"/>
                  <a:pt x="381" y="390"/>
                </a:cubicBezTo>
                <a:cubicBezTo>
                  <a:pt x="371" y="390"/>
                  <a:pt x="371" y="390"/>
                  <a:pt x="371" y="390"/>
                </a:cubicBezTo>
                <a:lnTo>
                  <a:pt x="371" y="389"/>
                </a:lnTo>
                <a:close/>
                <a:moveTo>
                  <a:pt x="371" y="392"/>
                </a:moveTo>
                <a:cubicBezTo>
                  <a:pt x="381" y="392"/>
                  <a:pt x="381" y="392"/>
                  <a:pt x="381" y="392"/>
                </a:cubicBezTo>
                <a:cubicBezTo>
                  <a:pt x="381" y="410"/>
                  <a:pt x="381" y="410"/>
                  <a:pt x="381" y="410"/>
                </a:cubicBezTo>
                <a:cubicBezTo>
                  <a:pt x="371" y="410"/>
                  <a:pt x="371" y="410"/>
                  <a:pt x="371" y="410"/>
                </a:cubicBezTo>
                <a:lnTo>
                  <a:pt x="371" y="392"/>
                </a:lnTo>
                <a:close/>
                <a:moveTo>
                  <a:pt x="380" y="420"/>
                </a:moveTo>
                <a:cubicBezTo>
                  <a:pt x="380" y="434"/>
                  <a:pt x="380" y="434"/>
                  <a:pt x="380" y="434"/>
                </a:cubicBezTo>
                <a:cubicBezTo>
                  <a:pt x="371" y="434"/>
                  <a:pt x="371" y="434"/>
                  <a:pt x="371" y="434"/>
                </a:cubicBezTo>
                <a:cubicBezTo>
                  <a:pt x="371" y="423"/>
                  <a:pt x="371" y="423"/>
                  <a:pt x="371" y="423"/>
                </a:cubicBezTo>
                <a:cubicBezTo>
                  <a:pt x="371" y="420"/>
                  <a:pt x="371" y="420"/>
                  <a:pt x="371" y="420"/>
                </a:cubicBezTo>
                <a:cubicBezTo>
                  <a:pt x="376" y="420"/>
                  <a:pt x="376" y="420"/>
                  <a:pt x="376" y="420"/>
                </a:cubicBezTo>
                <a:lnTo>
                  <a:pt x="380" y="420"/>
                </a:lnTo>
                <a:close/>
                <a:moveTo>
                  <a:pt x="353" y="354"/>
                </a:moveTo>
                <a:cubicBezTo>
                  <a:pt x="361" y="354"/>
                  <a:pt x="361" y="354"/>
                  <a:pt x="361" y="354"/>
                </a:cubicBezTo>
                <a:cubicBezTo>
                  <a:pt x="361" y="370"/>
                  <a:pt x="361" y="370"/>
                  <a:pt x="361" y="370"/>
                </a:cubicBezTo>
                <a:cubicBezTo>
                  <a:pt x="353" y="370"/>
                  <a:pt x="353" y="370"/>
                  <a:pt x="353" y="370"/>
                </a:cubicBezTo>
                <a:lnTo>
                  <a:pt x="353" y="354"/>
                </a:lnTo>
                <a:close/>
                <a:moveTo>
                  <a:pt x="351" y="389"/>
                </a:moveTo>
                <a:cubicBezTo>
                  <a:pt x="351" y="389"/>
                  <a:pt x="351" y="382"/>
                  <a:pt x="357" y="382"/>
                </a:cubicBezTo>
                <a:cubicBezTo>
                  <a:pt x="362" y="382"/>
                  <a:pt x="362" y="389"/>
                  <a:pt x="362" y="389"/>
                </a:cubicBezTo>
                <a:cubicBezTo>
                  <a:pt x="362" y="390"/>
                  <a:pt x="362" y="390"/>
                  <a:pt x="362" y="390"/>
                </a:cubicBezTo>
                <a:cubicBezTo>
                  <a:pt x="351" y="390"/>
                  <a:pt x="351" y="390"/>
                  <a:pt x="351" y="390"/>
                </a:cubicBezTo>
                <a:lnTo>
                  <a:pt x="351" y="389"/>
                </a:lnTo>
                <a:close/>
                <a:moveTo>
                  <a:pt x="351" y="392"/>
                </a:moveTo>
                <a:cubicBezTo>
                  <a:pt x="362" y="392"/>
                  <a:pt x="362" y="392"/>
                  <a:pt x="362" y="392"/>
                </a:cubicBezTo>
                <a:cubicBezTo>
                  <a:pt x="362" y="410"/>
                  <a:pt x="362" y="410"/>
                  <a:pt x="362" y="410"/>
                </a:cubicBezTo>
                <a:cubicBezTo>
                  <a:pt x="351" y="410"/>
                  <a:pt x="351" y="410"/>
                  <a:pt x="351" y="410"/>
                </a:cubicBezTo>
                <a:lnTo>
                  <a:pt x="351" y="392"/>
                </a:lnTo>
                <a:close/>
                <a:moveTo>
                  <a:pt x="361" y="431"/>
                </a:moveTo>
                <a:cubicBezTo>
                  <a:pt x="361" y="434"/>
                  <a:pt x="361" y="434"/>
                  <a:pt x="361" y="434"/>
                </a:cubicBezTo>
                <a:cubicBezTo>
                  <a:pt x="357" y="434"/>
                  <a:pt x="357" y="434"/>
                  <a:pt x="357" y="434"/>
                </a:cubicBezTo>
                <a:cubicBezTo>
                  <a:pt x="352" y="434"/>
                  <a:pt x="352" y="434"/>
                  <a:pt x="352" y="434"/>
                </a:cubicBezTo>
                <a:cubicBezTo>
                  <a:pt x="352" y="420"/>
                  <a:pt x="352" y="420"/>
                  <a:pt x="352" y="420"/>
                </a:cubicBezTo>
                <a:cubicBezTo>
                  <a:pt x="361" y="420"/>
                  <a:pt x="361" y="420"/>
                  <a:pt x="361" y="420"/>
                </a:cubicBezTo>
                <a:lnTo>
                  <a:pt x="361" y="431"/>
                </a:lnTo>
                <a:close/>
                <a:moveTo>
                  <a:pt x="367" y="489"/>
                </a:moveTo>
                <a:cubicBezTo>
                  <a:pt x="361" y="489"/>
                  <a:pt x="361" y="489"/>
                  <a:pt x="361" y="489"/>
                </a:cubicBezTo>
                <a:cubicBezTo>
                  <a:pt x="361" y="470"/>
                  <a:pt x="361" y="470"/>
                  <a:pt x="361" y="470"/>
                </a:cubicBezTo>
                <a:cubicBezTo>
                  <a:pt x="367" y="470"/>
                  <a:pt x="367" y="470"/>
                  <a:pt x="367" y="470"/>
                </a:cubicBezTo>
                <a:lnTo>
                  <a:pt x="367" y="489"/>
                </a:lnTo>
                <a:close/>
                <a:moveTo>
                  <a:pt x="378" y="489"/>
                </a:moveTo>
                <a:cubicBezTo>
                  <a:pt x="369" y="489"/>
                  <a:pt x="369" y="489"/>
                  <a:pt x="369" y="489"/>
                </a:cubicBezTo>
                <a:cubicBezTo>
                  <a:pt x="369" y="470"/>
                  <a:pt x="369" y="470"/>
                  <a:pt x="369" y="470"/>
                </a:cubicBezTo>
                <a:cubicBezTo>
                  <a:pt x="378" y="470"/>
                  <a:pt x="378" y="470"/>
                  <a:pt x="378" y="470"/>
                </a:cubicBezTo>
                <a:lnTo>
                  <a:pt x="378" y="489"/>
                </a:lnTo>
                <a:close/>
                <a:moveTo>
                  <a:pt x="369" y="466"/>
                </a:moveTo>
                <a:cubicBezTo>
                  <a:pt x="369" y="464"/>
                  <a:pt x="370" y="461"/>
                  <a:pt x="374" y="461"/>
                </a:cubicBezTo>
                <a:cubicBezTo>
                  <a:pt x="377" y="461"/>
                  <a:pt x="378" y="464"/>
                  <a:pt x="378" y="466"/>
                </a:cubicBezTo>
                <a:lnTo>
                  <a:pt x="369" y="466"/>
                </a:lnTo>
                <a:close/>
                <a:moveTo>
                  <a:pt x="374" y="459"/>
                </a:moveTo>
                <a:cubicBezTo>
                  <a:pt x="368" y="459"/>
                  <a:pt x="367" y="465"/>
                  <a:pt x="367" y="466"/>
                </a:cubicBezTo>
                <a:cubicBezTo>
                  <a:pt x="361" y="466"/>
                  <a:pt x="361" y="466"/>
                  <a:pt x="361" y="466"/>
                </a:cubicBezTo>
                <a:cubicBezTo>
                  <a:pt x="361" y="464"/>
                  <a:pt x="362" y="453"/>
                  <a:pt x="374" y="453"/>
                </a:cubicBezTo>
                <a:cubicBezTo>
                  <a:pt x="385" y="453"/>
                  <a:pt x="386" y="464"/>
                  <a:pt x="386" y="466"/>
                </a:cubicBezTo>
                <a:cubicBezTo>
                  <a:pt x="380" y="466"/>
                  <a:pt x="380" y="466"/>
                  <a:pt x="380" y="466"/>
                </a:cubicBezTo>
                <a:cubicBezTo>
                  <a:pt x="380" y="465"/>
                  <a:pt x="379" y="459"/>
                  <a:pt x="374" y="459"/>
                </a:cubicBezTo>
                <a:close/>
                <a:moveTo>
                  <a:pt x="386" y="489"/>
                </a:moveTo>
                <a:cubicBezTo>
                  <a:pt x="380" y="489"/>
                  <a:pt x="380" y="489"/>
                  <a:pt x="380" y="489"/>
                </a:cubicBezTo>
                <a:cubicBezTo>
                  <a:pt x="380" y="470"/>
                  <a:pt x="380" y="470"/>
                  <a:pt x="380" y="470"/>
                </a:cubicBezTo>
                <a:cubicBezTo>
                  <a:pt x="386" y="470"/>
                  <a:pt x="386" y="470"/>
                  <a:pt x="386" y="470"/>
                </a:cubicBezTo>
                <a:lnTo>
                  <a:pt x="386" y="489"/>
                </a:lnTo>
                <a:close/>
                <a:moveTo>
                  <a:pt x="399" y="434"/>
                </a:moveTo>
                <a:cubicBezTo>
                  <a:pt x="390" y="434"/>
                  <a:pt x="390" y="434"/>
                  <a:pt x="390" y="434"/>
                </a:cubicBezTo>
                <a:cubicBezTo>
                  <a:pt x="390" y="420"/>
                  <a:pt x="390" y="420"/>
                  <a:pt x="390" y="420"/>
                </a:cubicBezTo>
                <a:cubicBezTo>
                  <a:pt x="399" y="420"/>
                  <a:pt x="399" y="420"/>
                  <a:pt x="399" y="420"/>
                </a:cubicBezTo>
                <a:lnTo>
                  <a:pt x="399" y="434"/>
                </a:lnTo>
                <a:close/>
                <a:moveTo>
                  <a:pt x="400" y="401"/>
                </a:moveTo>
                <a:cubicBezTo>
                  <a:pt x="400" y="410"/>
                  <a:pt x="400" y="410"/>
                  <a:pt x="400" y="410"/>
                </a:cubicBezTo>
                <a:cubicBezTo>
                  <a:pt x="390" y="410"/>
                  <a:pt x="390" y="410"/>
                  <a:pt x="390" y="410"/>
                </a:cubicBezTo>
                <a:cubicBezTo>
                  <a:pt x="390" y="409"/>
                  <a:pt x="390" y="409"/>
                  <a:pt x="390" y="409"/>
                </a:cubicBezTo>
                <a:cubicBezTo>
                  <a:pt x="390" y="392"/>
                  <a:pt x="390" y="392"/>
                  <a:pt x="390" y="392"/>
                </a:cubicBezTo>
                <a:cubicBezTo>
                  <a:pt x="400" y="392"/>
                  <a:pt x="400" y="392"/>
                  <a:pt x="400" y="392"/>
                </a:cubicBezTo>
                <a:lnTo>
                  <a:pt x="400" y="401"/>
                </a:lnTo>
                <a:close/>
                <a:moveTo>
                  <a:pt x="400" y="390"/>
                </a:moveTo>
                <a:cubicBezTo>
                  <a:pt x="390" y="390"/>
                  <a:pt x="390" y="390"/>
                  <a:pt x="390" y="390"/>
                </a:cubicBezTo>
                <a:cubicBezTo>
                  <a:pt x="390" y="389"/>
                  <a:pt x="390" y="389"/>
                  <a:pt x="390" y="389"/>
                </a:cubicBezTo>
                <a:cubicBezTo>
                  <a:pt x="390" y="389"/>
                  <a:pt x="389" y="382"/>
                  <a:pt x="395" y="382"/>
                </a:cubicBezTo>
                <a:cubicBezTo>
                  <a:pt x="400" y="382"/>
                  <a:pt x="400" y="389"/>
                  <a:pt x="400" y="389"/>
                </a:cubicBezTo>
                <a:lnTo>
                  <a:pt x="400" y="390"/>
                </a:lnTo>
                <a:close/>
                <a:moveTo>
                  <a:pt x="425" y="481"/>
                </a:moveTo>
                <a:cubicBezTo>
                  <a:pt x="416" y="481"/>
                  <a:pt x="416" y="481"/>
                  <a:pt x="416" y="481"/>
                </a:cubicBezTo>
                <a:cubicBezTo>
                  <a:pt x="416" y="466"/>
                  <a:pt x="416" y="466"/>
                  <a:pt x="416" y="466"/>
                </a:cubicBezTo>
                <a:cubicBezTo>
                  <a:pt x="425" y="466"/>
                  <a:pt x="425" y="466"/>
                  <a:pt x="425" y="466"/>
                </a:cubicBezTo>
                <a:lnTo>
                  <a:pt x="425" y="481"/>
                </a:lnTo>
                <a:close/>
                <a:moveTo>
                  <a:pt x="425" y="457"/>
                </a:moveTo>
                <a:cubicBezTo>
                  <a:pt x="416" y="457"/>
                  <a:pt x="416" y="457"/>
                  <a:pt x="416" y="457"/>
                </a:cubicBezTo>
                <a:cubicBezTo>
                  <a:pt x="416" y="443"/>
                  <a:pt x="416" y="443"/>
                  <a:pt x="416" y="443"/>
                </a:cubicBezTo>
                <a:cubicBezTo>
                  <a:pt x="425" y="443"/>
                  <a:pt x="425" y="443"/>
                  <a:pt x="425" y="443"/>
                </a:cubicBezTo>
                <a:lnTo>
                  <a:pt x="425" y="457"/>
                </a:lnTo>
                <a:close/>
                <a:moveTo>
                  <a:pt x="425" y="434"/>
                </a:moveTo>
                <a:cubicBezTo>
                  <a:pt x="416" y="434"/>
                  <a:pt x="416" y="434"/>
                  <a:pt x="416" y="434"/>
                </a:cubicBezTo>
                <a:cubicBezTo>
                  <a:pt x="416" y="420"/>
                  <a:pt x="416" y="420"/>
                  <a:pt x="416" y="420"/>
                </a:cubicBezTo>
                <a:cubicBezTo>
                  <a:pt x="425" y="420"/>
                  <a:pt x="425" y="420"/>
                  <a:pt x="425" y="420"/>
                </a:cubicBezTo>
                <a:lnTo>
                  <a:pt x="425" y="434"/>
                </a:lnTo>
                <a:close/>
                <a:moveTo>
                  <a:pt x="425" y="410"/>
                </a:moveTo>
                <a:cubicBezTo>
                  <a:pt x="415" y="410"/>
                  <a:pt x="415" y="410"/>
                  <a:pt x="415" y="410"/>
                </a:cubicBezTo>
                <a:cubicBezTo>
                  <a:pt x="415" y="392"/>
                  <a:pt x="415" y="392"/>
                  <a:pt x="415" y="392"/>
                </a:cubicBezTo>
                <a:cubicBezTo>
                  <a:pt x="425" y="392"/>
                  <a:pt x="425" y="392"/>
                  <a:pt x="425" y="392"/>
                </a:cubicBezTo>
                <a:lnTo>
                  <a:pt x="425" y="410"/>
                </a:lnTo>
                <a:close/>
                <a:moveTo>
                  <a:pt x="425" y="390"/>
                </a:moveTo>
                <a:cubicBezTo>
                  <a:pt x="415" y="390"/>
                  <a:pt x="415" y="390"/>
                  <a:pt x="415" y="390"/>
                </a:cubicBezTo>
                <a:cubicBezTo>
                  <a:pt x="415" y="389"/>
                  <a:pt x="415" y="389"/>
                  <a:pt x="415" y="389"/>
                </a:cubicBezTo>
                <a:cubicBezTo>
                  <a:pt x="415" y="389"/>
                  <a:pt x="415" y="389"/>
                  <a:pt x="415" y="389"/>
                </a:cubicBezTo>
                <a:cubicBezTo>
                  <a:pt x="415" y="389"/>
                  <a:pt x="415" y="382"/>
                  <a:pt x="420" y="382"/>
                </a:cubicBezTo>
                <a:cubicBezTo>
                  <a:pt x="422" y="382"/>
                  <a:pt x="423" y="382"/>
                  <a:pt x="424" y="383"/>
                </a:cubicBezTo>
                <a:cubicBezTo>
                  <a:pt x="426" y="385"/>
                  <a:pt x="425" y="389"/>
                  <a:pt x="425" y="389"/>
                </a:cubicBezTo>
                <a:lnTo>
                  <a:pt x="425" y="390"/>
                </a:lnTo>
                <a:close/>
                <a:moveTo>
                  <a:pt x="447" y="481"/>
                </a:moveTo>
                <a:cubicBezTo>
                  <a:pt x="439" y="481"/>
                  <a:pt x="439" y="481"/>
                  <a:pt x="439" y="481"/>
                </a:cubicBezTo>
                <a:cubicBezTo>
                  <a:pt x="439" y="466"/>
                  <a:pt x="439" y="466"/>
                  <a:pt x="439" y="466"/>
                </a:cubicBezTo>
                <a:cubicBezTo>
                  <a:pt x="447" y="466"/>
                  <a:pt x="447" y="466"/>
                  <a:pt x="447" y="466"/>
                </a:cubicBezTo>
                <a:lnTo>
                  <a:pt x="447" y="481"/>
                </a:lnTo>
                <a:close/>
                <a:moveTo>
                  <a:pt x="447" y="457"/>
                </a:moveTo>
                <a:cubicBezTo>
                  <a:pt x="439" y="457"/>
                  <a:pt x="439" y="457"/>
                  <a:pt x="439" y="457"/>
                </a:cubicBezTo>
                <a:cubicBezTo>
                  <a:pt x="439" y="443"/>
                  <a:pt x="439" y="443"/>
                  <a:pt x="439" y="443"/>
                </a:cubicBezTo>
                <a:cubicBezTo>
                  <a:pt x="447" y="443"/>
                  <a:pt x="447" y="443"/>
                  <a:pt x="447" y="443"/>
                </a:cubicBezTo>
                <a:lnTo>
                  <a:pt x="447" y="457"/>
                </a:lnTo>
                <a:close/>
                <a:moveTo>
                  <a:pt x="447" y="434"/>
                </a:moveTo>
                <a:cubicBezTo>
                  <a:pt x="439" y="434"/>
                  <a:pt x="439" y="434"/>
                  <a:pt x="439" y="434"/>
                </a:cubicBezTo>
                <a:cubicBezTo>
                  <a:pt x="439" y="420"/>
                  <a:pt x="439" y="420"/>
                  <a:pt x="439" y="420"/>
                </a:cubicBezTo>
                <a:cubicBezTo>
                  <a:pt x="447" y="420"/>
                  <a:pt x="447" y="420"/>
                  <a:pt x="447" y="420"/>
                </a:cubicBezTo>
                <a:lnTo>
                  <a:pt x="447" y="434"/>
                </a:lnTo>
                <a:close/>
                <a:moveTo>
                  <a:pt x="448" y="410"/>
                </a:moveTo>
                <a:cubicBezTo>
                  <a:pt x="438" y="410"/>
                  <a:pt x="438" y="410"/>
                  <a:pt x="438" y="410"/>
                </a:cubicBezTo>
                <a:cubicBezTo>
                  <a:pt x="438" y="392"/>
                  <a:pt x="438" y="392"/>
                  <a:pt x="438" y="392"/>
                </a:cubicBezTo>
                <a:cubicBezTo>
                  <a:pt x="448" y="392"/>
                  <a:pt x="448" y="392"/>
                  <a:pt x="448" y="392"/>
                </a:cubicBezTo>
                <a:lnTo>
                  <a:pt x="448" y="410"/>
                </a:lnTo>
                <a:close/>
                <a:moveTo>
                  <a:pt x="448" y="390"/>
                </a:moveTo>
                <a:cubicBezTo>
                  <a:pt x="438" y="390"/>
                  <a:pt x="438" y="390"/>
                  <a:pt x="438" y="390"/>
                </a:cubicBezTo>
                <a:cubicBezTo>
                  <a:pt x="438" y="389"/>
                  <a:pt x="438" y="389"/>
                  <a:pt x="438" y="389"/>
                </a:cubicBezTo>
                <a:cubicBezTo>
                  <a:pt x="438" y="389"/>
                  <a:pt x="437" y="382"/>
                  <a:pt x="443" y="382"/>
                </a:cubicBezTo>
                <a:cubicBezTo>
                  <a:pt x="448" y="382"/>
                  <a:pt x="448" y="389"/>
                  <a:pt x="448" y="389"/>
                </a:cubicBezTo>
                <a:lnTo>
                  <a:pt x="448" y="390"/>
                </a:lnTo>
                <a:close/>
                <a:moveTo>
                  <a:pt x="478" y="329"/>
                </a:moveTo>
                <a:cubicBezTo>
                  <a:pt x="484" y="329"/>
                  <a:pt x="484" y="329"/>
                  <a:pt x="484" y="329"/>
                </a:cubicBezTo>
                <a:cubicBezTo>
                  <a:pt x="484" y="337"/>
                  <a:pt x="484" y="337"/>
                  <a:pt x="484" y="337"/>
                </a:cubicBezTo>
                <a:cubicBezTo>
                  <a:pt x="484" y="339"/>
                  <a:pt x="484" y="339"/>
                  <a:pt x="484" y="339"/>
                </a:cubicBezTo>
                <a:cubicBezTo>
                  <a:pt x="480" y="339"/>
                  <a:pt x="480" y="339"/>
                  <a:pt x="480" y="339"/>
                </a:cubicBezTo>
                <a:cubicBezTo>
                  <a:pt x="478" y="339"/>
                  <a:pt x="478" y="339"/>
                  <a:pt x="478" y="339"/>
                </a:cubicBezTo>
                <a:lnTo>
                  <a:pt x="478" y="329"/>
                </a:lnTo>
                <a:close/>
                <a:moveTo>
                  <a:pt x="477" y="351"/>
                </a:moveTo>
                <a:cubicBezTo>
                  <a:pt x="485" y="351"/>
                  <a:pt x="485" y="351"/>
                  <a:pt x="485" y="351"/>
                </a:cubicBezTo>
                <a:cubicBezTo>
                  <a:pt x="485" y="368"/>
                  <a:pt x="485" y="368"/>
                  <a:pt x="485" y="368"/>
                </a:cubicBezTo>
                <a:cubicBezTo>
                  <a:pt x="477" y="368"/>
                  <a:pt x="477" y="368"/>
                  <a:pt x="477" y="368"/>
                </a:cubicBezTo>
                <a:lnTo>
                  <a:pt x="477" y="351"/>
                </a:lnTo>
                <a:close/>
                <a:moveTo>
                  <a:pt x="477" y="423"/>
                </a:moveTo>
                <a:cubicBezTo>
                  <a:pt x="477" y="419"/>
                  <a:pt x="477" y="419"/>
                  <a:pt x="477" y="419"/>
                </a:cubicBezTo>
                <a:cubicBezTo>
                  <a:pt x="485" y="419"/>
                  <a:pt x="485" y="419"/>
                  <a:pt x="485" y="419"/>
                </a:cubicBezTo>
                <a:cubicBezTo>
                  <a:pt x="485" y="423"/>
                  <a:pt x="485" y="423"/>
                  <a:pt x="485" y="423"/>
                </a:cubicBezTo>
                <a:lnTo>
                  <a:pt x="477" y="423"/>
                </a:lnTo>
                <a:close/>
                <a:moveTo>
                  <a:pt x="485" y="425"/>
                </a:moveTo>
                <a:cubicBezTo>
                  <a:pt x="485" y="440"/>
                  <a:pt x="485" y="440"/>
                  <a:pt x="485" y="440"/>
                </a:cubicBezTo>
                <a:cubicBezTo>
                  <a:pt x="477" y="440"/>
                  <a:pt x="477" y="440"/>
                  <a:pt x="477" y="440"/>
                </a:cubicBezTo>
                <a:cubicBezTo>
                  <a:pt x="477" y="425"/>
                  <a:pt x="477" y="425"/>
                  <a:pt x="477" y="425"/>
                </a:cubicBezTo>
                <a:lnTo>
                  <a:pt x="485" y="425"/>
                </a:lnTo>
                <a:close/>
                <a:moveTo>
                  <a:pt x="477" y="410"/>
                </a:moveTo>
                <a:cubicBezTo>
                  <a:pt x="477" y="391"/>
                  <a:pt x="477" y="391"/>
                  <a:pt x="477" y="391"/>
                </a:cubicBezTo>
                <a:cubicBezTo>
                  <a:pt x="485" y="391"/>
                  <a:pt x="485" y="391"/>
                  <a:pt x="485" y="391"/>
                </a:cubicBezTo>
                <a:cubicBezTo>
                  <a:pt x="485" y="410"/>
                  <a:pt x="485" y="410"/>
                  <a:pt x="485" y="410"/>
                </a:cubicBezTo>
                <a:lnTo>
                  <a:pt x="477" y="410"/>
                </a:lnTo>
                <a:close/>
                <a:moveTo>
                  <a:pt x="477" y="389"/>
                </a:moveTo>
                <a:cubicBezTo>
                  <a:pt x="477" y="383"/>
                  <a:pt x="477" y="383"/>
                  <a:pt x="477" y="383"/>
                </a:cubicBezTo>
                <a:cubicBezTo>
                  <a:pt x="477" y="383"/>
                  <a:pt x="478" y="381"/>
                  <a:pt x="481" y="381"/>
                </a:cubicBezTo>
                <a:cubicBezTo>
                  <a:pt x="484" y="381"/>
                  <a:pt x="485" y="383"/>
                  <a:pt x="485" y="383"/>
                </a:cubicBezTo>
                <a:cubicBezTo>
                  <a:pt x="485" y="389"/>
                  <a:pt x="485" y="389"/>
                  <a:pt x="485" y="389"/>
                </a:cubicBezTo>
                <a:lnTo>
                  <a:pt x="477" y="389"/>
                </a:lnTo>
                <a:close/>
                <a:moveTo>
                  <a:pt x="486" y="481"/>
                </a:moveTo>
                <a:cubicBezTo>
                  <a:pt x="476" y="481"/>
                  <a:pt x="476" y="481"/>
                  <a:pt x="476" y="481"/>
                </a:cubicBezTo>
                <a:cubicBezTo>
                  <a:pt x="476" y="454"/>
                  <a:pt x="476" y="454"/>
                  <a:pt x="476" y="454"/>
                </a:cubicBezTo>
                <a:cubicBezTo>
                  <a:pt x="486" y="454"/>
                  <a:pt x="486" y="454"/>
                  <a:pt x="486" y="454"/>
                </a:cubicBezTo>
                <a:lnTo>
                  <a:pt x="486" y="481"/>
                </a:lnTo>
                <a:close/>
                <a:moveTo>
                  <a:pt x="559" y="368"/>
                </a:moveTo>
                <a:cubicBezTo>
                  <a:pt x="559" y="351"/>
                  <a:pt x="559" y="351"/>
                  <a:pt x="559" y="351"/>
                </a:cubicBezTo>
                <a:cubicBezTo>
                  <a:pt x="563" y="351"/>
                  <a:pt x="563" y="351"/>
                  <a:pt x="563" y="351"/>
                </a:cubicBezTo>
                <a:cubicBezTo>
                  <a:pt x="563" y="368"/>
                  <a:pt x="563" y="368"/>
                  <a:pt x="563" y="368"/>
                </a:cubicBezTo>
                <a:cubicBezTo>
                  <a:pt x="560" y="368"/>
                  <a:pt x="560" y="368"/>
                  <a:pt x="560" y="368"/>
                </a:cubicBezTo>
                <a:cubicBezTo>
                  <a:pt x="559" y="368"/>
                  <a:pt x="559" y="368"/>
                  <a:pt x="559" y="368"/>
                </a:cubicBezTo>
                <a:close/>
                <a:moveTo>
                  <a:pt x="563" y="390"/>
                </a:moveTo>
                <a:cubicBezTo>
                  <a:pt x="563" y="391"/>
                  <a:pt x="563" y="391"/>
                  <a:pt x="563" y="391"/>
                </a:cubicBezTo>
                <a:cubicBezTo>
                  <a:pt x="552" y="391"/>
                  <a:pt x="552" y="391"/>
                  <a:pt x="552" y="391"/>
                </a:cubicBezTo>
                <a:cubicBezTo>
                  <a:pt x="552" y="390"/>
                  <a:pt x="552" y="390"/>
                  <a:pt x="552" y="390"/>
                </a:cubicBezTo>
                <a:cubicBezTo>
                  <a:pt x="552" y="390"/>
                  <a:pt x="552" y="383"/>
                  <a:pt x="558" y="383"/>
                </a:cubicBezTo>
                <a:cubicBezTo>
                  <a:pt x="564" y="383"/>
                  <a:pt x="563" y="390"/>
                  <a:pt x="563" y="390"/>
                </a:cubicBezTo>
                <a:close/>
                <a:moveTo>
                  <a:pt x="552" y="427"/>
                </a:moveTo>
                <a:cubicBezTo>
                  <a:pt x="552" y="423"/>
                  <a:pt x="552" y="423"/>
                  <a:pt x="552" y="423"/>
                </a:cubicBezTo>
                <a:cubicBezTo>
                  <a:pt x="563" y="423"/>
                  <a:pt x="563" y="423"/>
                  <a:pt x="563" y="423"/>
                </a:cubicBezTo>
                <a:cubicBezTo>
                  <a:pt x="563" y="427"/>
                  <a:pt x="563" y="427"/>
                  <a:pt x="563" y="427"/>
                </a:cubicBezTo>
                <a:lnTo>
                  <a:pt x="552" y="427"/>
                </a:lnTo>
                <a:close/>
                <a:moveTo>
                  <a:pt x="563" y="430"/>
                </a:moveTo>
                <a:cubicBezTo>
                  <a:pt x="563" y="444"/>
                  <a:pt x="563" y="444"/>
                  <a:pt x="563" y="444"/>
                </a:cubicBezTo>
                <a:cubicBezTo>
                  <a:pt x="552" y="444"/>
                  <a:pt x="552" y="444"/>
                  <a:pt x="552" y="444"/>
                </a:cubicBezTo>
                <a:cubicBezTo>
                  <a:pt x="552" y="430"/>
                  <a:pt x="552" y="430"/>
                  <a:pt x="552" y="430"/>
                </a:cubicBezTo>
                <a:lnTo>
                  <a:pt x="563" y="430"/>
                </a:lnTo>
                <a:close/>
                <a:moveTo>
                  <a:pt x="552" y="412"/>
                </a:moveTo>
                <a:cubicBezTo>
                  <a:pt x="552" y="393"/>
                  <a:pt x="552" y="393"/>
                  <a:pt x="552" y="393"/>
                </a:cubicBezTo>
                <a:cubicBezTo>
                  <a:pt x="563" y="393"/>
                  <a:pt x="563" y="393"/>
                  <a:pt x="563" y="393"/>
                </a:cubicBezTo>
                <a:cubicBezTo>
                  <a:pt x="563" y="412"/>
                  <a:pt x="563" y="412"/>
                  <a:pt x="563" y="412"/>
                </a:cubicBezTo>
                <a:lnTo>
                  <a:pt x="552" y="412"/>
                </a:lnTo>
                <a:close/>
                <a:moveTo>
                  <a:pt x="552" y="364"/>
                </a:moveTo>
                <a:cubicBezTo>
                  <a:pt x="552" y="351"/>
                  <a:pt x="552" y="351"/>
                  <a:pt x="552" y="351"/>
                </a:cubicBezTo>
                <a:cubicBezTo>
                  <a:pt x="557" y="351"/>
                  <a:pt x="557" y="351"/>
                  <a:pt x="557" y="351"/>
                </a:cubicBezTo>
                <a:cubicBezTo>
                  <a:pt x="557" y="366"/>
                  <a:pt x="557" y="366"/>
                  <a:pt x="557" y="366"/>
                </a:cubicBezTo>
                <a:cubicBezTo>
                  <a:pt x="557" y="368"/>
                  <a:pt x="557" y="368"/>
                  <a:pt x="557" y="368"/>
                </a:cubicBezTo>
                <a:cubicBezTo>
                  <a:pt x="552" y="368"/>
                  <a:pt x="552" y="368"/>
                  <a:pt x="552" y="368"/>
                </a:cubicBezTo>
                <a:lnTo>
                  <a:pt x="552" y="364"/>
                </a:lnTo>
                <a:close/>
                <a:moveTo>
                  <a:pt x="527" y="319"/>
                </a:moveTo>
                <a:cubicBezTo>
                  <a:pt x="527" y="314"/>
                  <a:pt x="527" y="314"/>
                  <a:pt x="527" y="314"/>
                </a:cubicBezTo>
                <a:cubicBezTo>
                  <a:pt x="534" y="314"/>
                  <a:pt x="534" y="314"/>
                  <a:pt x="534" y="314"/>
                </a:cubicBezTo>
                <a:cubicBezTo>
                  <a:pt x="534" y="317"/>
                  <a:pt x="534" y="317"/>
                  <a:pt x="534" y="317"/>
                </a:cubicBezTo>
                <a:cubicBezTo>
                  <a:pt x="534" y="323"/>
                  <a:pt x="534" y="323"/>
                  <a:pt x="534" y="323"/>
                </a:cubicBezTo>
                <a:cubicBezTo>
                  <a:pt x="527" y="323"/>
                  <a:pt x="527" y="323"/>
                  <a:pt x="527" y="323"/>
                </a:cubicBezTo>
                <a:lnTo>
                  <a:pt x="527" y="319"/>
                </a:lnTo>
                <a:close/>
                <a:moveTo>
                  <a:pt x="540" y="390"/>
                </a:moveTo>
                <a:cubicBezTo>
                  <a:pt x="540" y="391"/>
                  <a:pt x="540" y="391"/>
                  <a:pt x="540" y="391"/>
                </a:cubicBezTo>
                <a:cubicBezTo>
                  <a:pt x="529" y="391"/>
                  <a:pt x="529" y="391"/>
                  <a:pt x="529" y="391"/>
                </a:cubicBezTo>
                <a:cubicBezTo>
                  <a:pt x="529" y="390"/>
                  <a:pt x="529" y="390"/>
                  <a:pt x="529" y="390"/>
                </a:cubicBezTo>
                <a:cubicBezTo>
                  <a:pt x="529" y="390"/>
                  <a:pt x="529" y="383"/>
                  <a:pt x="535" y="383"/>
                </a:cubicBezTo>
                <a:cubicBezTo>
                  <a:pt x="541" y="383"/>
                  <a:pt x="540" y="390"/>
                  <a:pt x="540" y="390"/>
                </a:cubicBezTo>
                <a:close/>
                <a:moveTo>
                  <a:pt x="536" y="368"/>
                </a:moveTo>
                <a:cubicBezTo>
                  <a:pt x="536" y="354"/>
                  <a:pt x="536" y="354"/>
                  <a:pt x="536" y="354"/>
                </a:cubicBezTo>
                <a:cubicBezTo>
                  <a:pt x="536" y="351"/>
                  <a:pt x="536" y="351"/>
                  <a:pt x="536" y="351"/>
                </a:cubicBezTo>
                <a:cubicBezTo>
                  <a:pt x="540" y="351"/>
                  <a:pt x="540" y="351"/>
                  <a:pt x="540" y="351"/>
                </a:cubicBezTo>
                <a:cubicBezTo>
                  <a:pt x="540" y="357"/>
                  <a:pt x="540" y="357"/>
                  <a:pt x="540" y="357"/>
                </a:cubicBezTo>
                <a:cubicBezTo>
                  <a:pt x="540" y="368"/>
                  <a:pt x="540" y="368"/>
                  <a:pt x="540" y="368"/>
                </a:cubicBezTo>
                <a:lnTo>
                  <a:pt x="536" y="368"/>
                </a:lnTo>
                <a:close/>
                <a:moveTo>
                  <a:pt x="529" y="427"/>
                </a:moveTo>
                <a:cubicBezTo>
                  <a:pt x="529" y="423"/>
                  <a:pt x="529" y="423"/>
                  <a:pt x="529" y="423"/>
                </a:cubicBezTo>
                <a:cubicBezTo>
                  <a:pt x="540" y="423"/>
                  <a:pt x="540" y="423"/>
                  <a:pt x="540" y="423"/>
                </a:cubicBezTo>
                <a:cubicBezTo>
                  <a:pt x="540" y="427"/>
                  <a:pt x="540" y="427"/>
                  <a:pt x="540" y="427"/>
                </a:cubicBezTo>
                <a:lnTo>
                  <a:pt x="529" y="427"/>
                </a:lnTo>
                <a:close/>
                <a:moveTo>
                  <a:pt x="540" y="430"/>
                </a:moveTo>
                <a:cubicBezTo>
                  <a:pt x="540" y="444"/>
                  <a:pt x="540" y="444"/>
                  <a:pt x="540" y="444"/>
                </a:cubicBezTo>
                <a:cubicBezTo>
                  <a:pt x="529" y="444"/>
                  <a:pt x="529" y="444"/>
                  <a:pt x="529" y="444"/>
                </a:cubicBezTo>
                <a:cubicBezTo>
                  <a:pt x="529" y="430"/>
                  <a:pt x="529" y="430"/>
                  <a:pt x="529" y="430"/>
                </a:cubicBezTo>
                <a:lnTo>
                  <a:pt x="540" y="430"/>
                </a:lnTo>
                <a:close/>
                <a:moveTo>
                  <a:pt x="529" y="412"/>
                </a:moveTo>
                <a:cubicBezTo>
                  <a:pt x="529" y="393"/>
                  <a:pt x="529" y="393"/>
                  <a:pt x="529" y="393"/>
                </a:cubicBezTo>
                <a:cubicBezTo>
                  <a:pt x="540" y="393"/>
                  <a:pt x="540" y="393"/>
                  <a:pt x="540" y="393"/>
                </a:cubicBezTo>
                <a:cubicBezTo>
                  <a:pt x="540" y="412"/>
                  <a:pt x="540" y="412"/>
                  <a:pt x="540" y="412"/>
                </a:cubicBezTo>
                <a:lnTo>
                  <a:pt x="529" y="412"/>
                </a:lnTo>
                <a:close/>
                <a:moveTo>
                  <a:pt x="534" y="353"/>
                </a:moveTo>
                <a:cubicBezTo>
                  <a:pt x="534" y="368"/>
                  <a:pt x="534" y="368"/>
                  <a:pt x="534" y="368"/>
                </a:cubicBezTo>
                <a:cubicBezTo>
                  <a:pt x="529" y="368"/>
                  <a:pt x="529" y="368"/>
                  <a:pt x="529" y="368"/>
                </a:cubicBezTo>
                <a:cubicBezTo>
                  <a:pt x="529" y="351"/>
                  <a:pt x="529" y="351"/>
                  <a:pt x="529" y="351"/>
                </a:cubicBezTo>
                <a:cubicBezTo>
                  <a:pt x="529" y="351"/>
                  <a:pt x="529" y="351"/>
                  <a:pt x="529" y="351"/>
                </a:cubicBezTo>
                <a:cubicBezTo>
                  <a:pt x="534" y="351"/>
                  <a:pt x="534" y="351"/>
                  <a:pt x="534" y="351"/>
                </a:cubicBezTo>
                <a:lnTo>
                  <a:pt x="534" y="353"/>
                </a:lnTo>
                <a:close/>
                <a:moveTo>
                  <a:pt x="513" y="351"/>
                </a:moveTo>
                <a:cubicBezTo>
                  <a:pt x="517" y="351"/>
                  <a:pt x="517" y="351"/>
                  <a:pt x="517" y="351"/>
                </a:cubicBezTo>
                <a:cubicBezTo>
                  <a:pt x="517" y="368"/>
                  <a:pt x="517" y="368"/>
                  <a:pt x="517" y="368"/>
                </a:cubicBezTo>
                <a:cubicBezTo>
                  <a:pt x="513" y="368"/>
                  <a:pt x="513" y="368"/>
                  <a:pt x="513" y="368"/>
                </a:cubicBezTo>
                <a:lnTo>
                  <a:pt x="513" y="351"/>
                </a:lnTo>
                <a:close/>
                <a:moveTo>
                  <a:pt x="517" y="390"/>
                </a:moveTo>
                <a:cubicBezTo>
                  <a:pt x="517" y="391"/>
                  <a:pt x="517" y="391"/>
                  <a:pt x="517" y="391"/>
                </a:cubicBezTo>
                <a:cubicBezTo>
                  <a:pt x="506" y="391"/>
                  <a:pt x="506" y="391"/>
                  <a:pt x="506" y="391"/>
                </a:cubicBezTo>
                <a:cubicBezTo>
                  <a:pt x="506" y="390"/>
                  <a:pt x="506" y="390"/>
                  <a:pt x="506" y="390"/>
                </a:cubicBezTo>
                <a:cubicBezTo>
                  <a:pt x="506" y="390"/>
                  <a:pt x="506" y="383"/>
                  <a:pt x="512" y="383"/>
                </a:cubicBezTo>
                <a:cubicBezTo>
                  <a:pt x="518" y="383"/>
                  <a:pt x="517" y="390"/>
                  <a:pt x="517" y="390"/>
                </a:cubicBezTo>
                <a:close/>
                <a:moveTo>
                  <a:pt x="506" y="427"/>
                </a:moveTo>
                <a:cubicBezTo>
                  <a:pt x="506" y="423"/>
                  <a:pt x="506" y="423"/>
                  <a:pt x="506" y="423"/>
                </a:cubicBezTo>
                <a:cubicBezTo>
                  <a:pt x="517" y="423"/>
                  <a:pt x="517" y="423"/>
                  <a:pt x="517" y="423"/>
                </a:cubicBezTo>
                <a:cubicBezTo>
                  <a:pt x="517" y="427"/>
                  <a:pt x="517" y="427"/>
                  <a:pt x="517" y="427"/>
                </a:cubicBezTo>
                <a:lnTo>
                  <a:pt x="506" y="427"/>
                </a:lnTo>
                <a:close/>
                <a:moveTo>
                  <a:pt x="517" y="430"/>
                </a:moveTo>
                <a:cubicBezTo>
                  <a:pt x="517" y="444"/>
                  <a:pt x="517" y="444"/>
                  <a:pt x="517" y="444"/>
                </a:cubicBezTo>
                <a:cubicBezTo>
                  <a:pt x="506" y="444"/>
                  <a:pt x="506" y="444"/>
                  <a:pt x="506" y="444"/>
                </a:cubicBezTo>
                <a:cubicBezTo>
                  <a:pt x="506" y="430"/>
                  <a:pt x="506" y="430"/>
                  <a:pt x="506" y="430"/>
                </a:cubicBezTo>
                <a:lnTo>
                  <a:pt x="517" y="430"/>
                </a:lnTo>
                <a:close/>
                <a:moveTo>
                  <a:pt x="506" y="412"/>
                </a:moveTo>
                <a:cubicBezTo>
                  <a:pt x="506" y="393"/>
                  <a:pt x="506" y="393"/>
                  <a:pt x="506" y="393"/>
                </a:cubicBezTo>
                <a:cubicBezTo>
                  <a:pt x="517" y="393"/>
                  <a:pt x="517" y="393"/>
                  <a:pt x="517" y="393"/>
                </a:cubicBezTo>
                <a:cubicBezTo>
                  <a:pt x="517" y="412"/>
                  <a:pt x="517" y="412"/>
                  <a:pt x="517" y="412"/>
                </a:cubicBezTo>
                <a:lnTo>
                  <a:pt x="506" y="412"/>
                </a:lnTo>
                <a:close/>
                <a:moveTo>
                  <a:pt x="506" y="351"/>
                </a:moveTo>
                <a:cubicBezTo>
                  <a:pt x="511" y="351"/>
                  <a:pt x="511" y="351"/>
                  <a:pt x="511" y="351"/>
                </a:cubicBezTo>
                <a:cubicBezTo>
                  <a:pt x="511" y="368"/>
                  <a:pt x="511" y="368"/>
                  <a:pt x="511" y="368"/>
                </a:cubicBezTo>
                <a:cubicBezTo>
                  <a:pt x="506" y="368"/>
                  <a:pt x="506" y="368"/>
                  <a:pt x="506" y="368"/>
                </a:cubicBezTo>
                <a:lnTo>
                  <a:pt x="506" y="351"/>
                </a:lnTo>
                <a:close/>
                <a:moveTo>
                  <a:pt x="518" y="481"/>
                </a:moveTo>
                <a:cubicBezTo>
                  <a:pt x="505" y="481"/>
                  <a:pt x="505" y="481"/>
                  <a:pt x="505" y="481"/>
                </a:cubicBezTo>
                <a:cubicBezTo>
                  <a:pt x="505" y="454"/>
                  <a:pt x="505" y="454"/>
                  <a:pt x="505" y="454"/>
                </a:cubicBezTo>
                <a:cubicBezTo>
                  <a:pt x="518" y="454"/>
                  <a:pt x="518" y="454"/>
                  <a:pt x="518" y="454"/>
                </a:cubicBezTo>
                <a:lnTo>
                  <a:pt x="518" y="481"/>
                </a:lnTo>
                <a:close/>
                <a:moveTo>
                  <a:pt x="527" y="324"/>
                </a:moveTo>
                <a:cubicBezTo>
                  <a:pt x="534" y="324"/>
                  <a:pt x="534" y="324"/>
                  <a:pt x="534" y="324"/>
                </a:cubicBezTo>
                <a:cubicBezTo>
                  <a:pt x="534" y="338"/>
                  <a:pt x="534" y="338"/>
                  <a:pt x="534" y="338"/>
                </a:cubicBezTo>
                <a:cubicBezTo>
                  <a:pt x="527" y="338"/>
                  <a:pt x="527" y="338"/>
                  <a:pt x="527" y="338"/>
                </a:cubicBezTo>
                <a:lnTo>
                  <a:pt x="527" y="324"/>
                </a:lnTo>
                <a:close/>
                <a:moveTo>
                  <a:pt x="541" y="481"/>
                </a:moveTo>
                <a:cubicBezTo>
                  <a:pt x="528" y="481"/>
                  <a:pt x="528" y="481"/>
                  <a:pt x="528" y="481"/>
                </a:cubicBezTo>
                <a:cubicBezTo>
                  <a:pt x="528" y="454"/>
                  <a:pt x="528" y="454"/>
                  <a:pt x="528" y="454"/>
                </a:cubicBezTo>
                <a:cubicBezTo>
                  <a:pt x="541" y="454"/>
                  <a:pt x="541" y="454"/>
                  <a:pt x="541" y="454"/>
                </a:cubicBezTo>
                <a:lnTo>
                  <a:pt x="541" y="481"/>
                </a:lnTo>
                <a:close/>
                <a:moveTo>
                  <a:pt x="542" y="338"/>
                </a:moveTo>
                <a:cubicBezTo>
                  <a:pt x="536" y="338"/>
                  <a:pt x="536" y="338"/>
                  <a:pt x="536" y="338"/>
                </a:cubicBezTo>
                <a:cubicBezTo>
                  <a:pt x="536" y="324"/>
                  <a:pt x="536" y="324"/>
                  <a:pt x="536" y="324"/>
                </a:cubicBezTo>
                <a:cubicBezTo>
                  <a:pt x="542" y="324"/>
                  <a:pt x="542" y="324"/>
                  <a:pt x="542" y="324"/>
                </a:cubicBezTo>
                <a:lnTo>
                  <a:pt x="542" y="338"/>
                </a:lnTo>
                <a:close/>
                <a:moveTo>
                  <a:pt x="542" y="314"/>
                </a:moveTo>
                <a:cubicBezTo>
                  <a:pt x="542" y="323"/>
                  <a:pt x="542" y="323"/>
                  <a:pt x="542" y="323"/>
                </a:cubicBezTo>
                <a:cubicBezTo>
                  <a:pt x="536" y="323"/>
                  <a:pt x="536" y="323"/>
                  <a:pt x="536" y="323"/>
                </a:cubicBezTo>
                <a:cubicBezTo>
                  <a:pt x="536" y="316"/>
                  <a:pt x="536" y="316"/>
                  <a:pt x="536" y="316"/>
                </a:cubicBezTo>
                <a:cubicBezTo>
                  <a:pt x="536" y="314"/>
                  <a:pt x="536" y="314"/>
                  <a:pt x="536" y="314"/>
                </a:cubicBezTo>
                <a:cubicBezTo>
                  <a:pt x="542" y="314"/>
                  <a:pt x="542" y="314"/>
                  <a:pt x="542" y="314"/>
                </a:cubicBezTo>
                <a:close/>
                <a:moveTo>
                  <a:pt x="527" y="313"/>
                </a:moveTo>
                <a:cubicBezTo>
                  <a:pt x="527" y="313"/>
                  <a:pt x="527" y="305"/>
                  <a:pt x="535" y="305"/>
                </a:cubicBezTo>
                <a:cubicBezTo>
                  <a:pt x="542" y="305"/>
                  <a:pt x="542" y="313"/>
                  <a:pt x="542" y="313"/>
                </a:cubicBezTo>
                <a:lnTo>
                  <a:pt x="527" y="313"/>
                </a:lnTo>
                <a:close/>
                <a:moveTo>
                  <a:pt x="564" y="481"/>
                </a:moveTo>
                <a:cubicBezTo>
                  <a:pt x="551" y="481"/>
                  <a:pt x="551" y="481"/>
                  <a:pt x="551" y="481"/>
                </a:cubicBezTo>
                <a:cubicBezTo>
                  <a:pt x="551" y="454"/>
                  <a:pt x="551" y="454"/>
                  <a:pt x="551" y="454"/>
                </a:cubicBezTo>
                <a:cubicBezTo>
                  <a:pt x="564" y="454"/>
                  <a:pt x="564" y="454"/>
                  <a:pt x="564" y="454"/>
                </a:cubicBezTo>
                <a:lnTo>
                  <a:pt x="564" y="481"/>
                </a:lnTo>
                <a:close/>
                <a:moveTo>
                  <a:pt x="585" y="329"/>
                </a:moveTo>
                <a:cubicBezTo>
                  <a:pt x="592" y="329"/>
                  <a:pt x="592" y="329"/>
                  <a:pt x="592" y="329"/>
                </a:cubicBezTo>
                <a:cubicBezTo>
                  <a:pt x="592" y="339"/>
                  <a:pt x="592" y="339"/>
                  <a:pt x="592" y="339"/>
                </a:cubicBezTo>
                <a:cubicBezTo>
                  <a:pt x="585" y="339"/>
                  <a:pt x="585" y="339"/>
                  <a:pt x="585" y="339"/>
                </a:cubicBezTo>
                <a:lnTo>
                  <a:pt x="585" y="329"/>
                </a:lnTo>
                <a:close/>
                <a:moveTo>
                  <a:pt x="585" y="351"/>
                </a:moveTo>
                <a:cubicBezTo>
                  <a:pt x="593" y="351"/>
                  <a:pt x="593" y="351"/>
                  <a:pt x="593" y="351"/>
                </a:cubicBezTo>
                <a:cubicBezTo>
                  <a:pt x="593" y="368"/>
                  <a:pt x="593" y="368"/>
                  <a:pt x="593" y="368"/>
                </a:cubicBezTo>
                <a:cubicBezTo>
                  <a:pt x="585" y="368"/>
                  <a:pt x="585" y="368"/>
                  <a:pt x="585" y="368"/>
                </a:cubicBezTo>
                <a:lnTo>
                  <a:pt x="585" y="351"/>
                </a:lnTo>
                <a:close/>
                <a:moveTo>
                  <a:pt x="585" y="383"/>
                </a:moveTo>
                <a:cubicBezTo>
                  <a:pt x="585" y="383"/>
                  <a:pt x="585" y="383"/>
                  <a:pt x="585" y="383"/>
                </a:cubicBezTo>
                <a:cubicBezTo>
                  <a:pt x="586" y="382"/>
                  <a:pt x="587" y="381"/>
                  <a:pt x="589" y="381"/>
                </a:cubicBezTo>
                <a:cubicBezTo>
                  <a:pt x="592" y="381"/>
                  <a:pt x="593" y="383"/>
                  <a:pt x="593" y="383"/>
                </a:cubicBezTo>
                <a:cubicBezTo>
                  <a:pt x="593" y="387"/>
                  <a:pt x="593" y="387"/>
                  <a:pt x="593" y="387"/>
                </a:cubicBezTo>
                <a:cubicBezTo>
                  <a:pt x="593" y="389"/>
                  <a:pt x="593" y="389"/>
                  <a:pt x="593" y="389"/>
                </a:cubicBezTo>
                <a:cubicBezTo>
                  <a:pt x="585" y="389"/>
                  <a:pt x="585" y="389"/>
                  <a:pt x="585" y="389"/>
                </a:cubicBezTo>
                <a:lnTo>
                  <a:pt x="585" y="383"/>
                </a:lnTo>
                <a:close/>
                <a:moveTo>
                  <a:pt x="585" y="391"/>
                </a:moveTo>
                <a:cubicBezTo>
                  <a:pt x="593" y="391"/>
                  <a:pt x="593" y="391"/>
                  <a:pt x="593" y="391"/>
                </a:cubicBezTo>
                <a:cubicBezTo>
                  <a:pt x="593" y="410"/>
                  <a:pt x="593" y="410"/>
                  <a:pt x="593" y="410"/>
                </a:cubicBezTo>
                <a:cubicBezTo>
                  <a:pt x="585" y="410"/>
                  <a:pt x="585" y="410"/>
                  <a:pt x="585" y="410"/>
                </a:cubicBezTo>
                <a:lnTo>
                  <a:pt x="585" y="391"/>
                </a:lnTo>
                <a:close/>
                <a:moveTo>
                  <a:pt x="585" y="419"/>
                </a:moveTo>
                <a:cubicBezTo>
                  <a:pt x="593" y="419"/>
                  <a:pt x="593" y="419"/>
                  <a:pt x="593" y="419"/>
                </a:cubicBezTo>
                <a:cubicBezTo>
                  <a:pt x="593" y="423"/>
                  <a:pt x="593" y="423"/>
                  <a:pt x="593" y="423"/>
                </a:cubicBezTo>
                <a:cubicBezTo>
                  <a:pt x="585" y="423"/>
                  <a:pt x="585" y="423"/>
                  <a:pt x="585" y="423"/>
                </a:cubicBezTo>
                <a:lnTo>
                  <a:pt x="585" y="419"/>
                </a:lnTo>
                <a:close/>
                <a:moveTo>
                  <a:pt x="585" y="425"/>
                </a:moveTo>
                <a:cubicBezTo>
                  <a:pt x="593" y="425"/>
                  <a:pt x="593" y="425"/>
                  <a:pt x="593" y="425"/>
                </a:cubicBezTo>
                <a:cubicBezTo>
                  <a:pt x="593" y="440"/>
                  <a:pt x="593" y="440"/>
                  <a:pt x="593" y="440"/>
                </a:cubicBezTo>
                <a:cubicBezTo>
                  <a:pt x="585" y="440"/>
                  <a:pt x="585" y="440"/>
                  <a:pt x="585" y="440"/>
                </a:cubicBezTo>
                <a:lnTo>
                  <a:pt x="585" y="425"/>
                </a:lnTo>
                <a:close/>
                <a:moveTo>
                  <a:pt x="593" y="481"/>
                </a:moveTo>
                <a:cubicBezTo>
                  <a:pt x="584" y="481"/>
                  <a:pt x="584" y="481"/>
                  <a:pt x="584" y="481"/>
                </a:cubicBezTo>
                <a:cubicBezTo>
                  <a:pt x="584" y="454"/>
                  <a:pt x="584" y="454"/>
                  <a:pt x="584" y="454"/>
                </a:cubicBezTo>
                <a:cubicBezTo>
                  <a:pt x="593" y="454"/>
                  <a:pt x="593" y="454"/>
                  <a:pt x="593" y="454"/>
                </a:cubicBezTo>
                <a:lnTo>
                  <a:pt x="593" y="481"/>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p:cNvSpPr>
          <p:nvPr userDrawn="1"/>
        </p:nvSpPr>
        <p:spPr bwMode="auto">
          <a:xfrm>
            <a:off x="7672617" y="4195801"/>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09151" y="2598558"/>
            <a:ext cx="5915155"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line title here</a:t>
            </a:r>
          </a:p>
        </p:txBody>
      </p:sp>
      <p:sp>
        <p:nvSpPr>
          <p:cNvPr id="105" name="Text Placeholder 9">
            <a:extLst>
              <a:ext uri="{FF2B5EF4-FFF2-40B4-BE49-F238E27FC236}">
                <a16:creationId xmlns:a16="http://schemas.microsoft.com/office/drawing/2014/main" id="{4198B190-8256-B7A4-2DD6-F8CE6D676F33}"/>
              </a:ext>
            </a:extLst>
          </p:cNvPr>
          <p:cNvSpPr>
            <a:spLocks noGrp="1"/>
          </p:cNvSpPr>
          <p:nvPr>
            <p:ph type="body" sz="quarter" idx="17" hasCustomPrompt="1"/>
          </p:nvPr>
        </p:nvSpPr>
        <p:spPr>
          <a:xfrm>
            <a:off x="509151" y="3429493"/>
            <a:ext cx="5915155"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grpSp>
        <p:nvGrpSpPr>
          <p:cNvPr id="94" name="Group 93"/>
          <p:cNvGrpSpPr/>
          <p:nvPr userDrawn="1"/>
        </p:nvGrpSpPr>
        <p:grpSpPr>
          <a:xfrm>
            <a:off x="531302" y="1372525"/>
            <a:ext cx="2605284" cy="651089"/>
            <a:chOff x="531302" y="1372525"/>
            <a:chExt cx="2605284" cy="651089"/>
          </a:xfrm>
        </p:grpSpPr>
        <p:sp>
          <p:nvSpPr>
            <p:cNvPr id="95" name="Freeform 9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50" name="Straight Connector 14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1" name="Picture 15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84392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Purple Stars - Copyright Only">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userDrawn="1"/>
        </p:nvSpPr>
        <p:spPr>
          <a:xfrm>
            <a:off x="5820868" y="5570576"/>
            <a:ext cx="1118323" cy="595312"/>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3" name="Rectangle 72"/>
          <p:cNvSpPr/>
          <p:nvPr userDrawn="1"/>
        </p:nvSpPr>
        <p:spPr>
          <a:xfrm>
            <a:off x="8393342" y="4327563"/>
            <a:ext cx="544513" cy="1838325"/>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75" name="Rectangle 74"/>
          <p:cNvSpPr/>
          <p:nvPr userDrawn="1"/>
        </p:nvSpPr>
        <p:spPr>
          <a:xfrm>
            <a:off x="-20411" y="6165888"/>
            <a:ext cx="12212412"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dirty="0"/>
              <a:t>Forename Surname | Month 00, 0000</a:t>
            </a:r>
          </a:p>
        </p:txBody>
      </p:sp>
      <p:sp>
        <p:nvSpPr>
          <p:cNvPr id="45" name="Rectangle 44"/>
          <p:cNvSpPr/>
          <p:nvPr userDrawn="1"/>
        </p:nvSpPr>
        <p:spPr>
          <a:xfrm>
            <a:off x="6685883" y="-289400"/>
            <a:ext cx="5710270" cy="5710266"/>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a:solidFill>
                <a:schemeClr val="tx1"/>
              </a:solidFill>
            </a:endParaRPr>
          </a:p>
        </p:txBody>
      </p:sp>
      <p:sp>
        <p:nvSpPr>
          <p:cNvPr id="70"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09152" y="2166040"/>
            <a:ext cx="5169036" cy="1346074"/>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bg1"/>
                </a:solidFill>
                <a:latin typeface="+mj-lt"/>
              </a:defRPr>
            </a:lvl1pPr>
          </a:lstStyle>
          <a:p>
            <a:pPr lvl="0"/>
            <a:r>
              <a:rPr lang="en-US" dirty="0"/>
              <a:t>One or two line title here</a:t>
            </a:r>
          </a:p>
        </p:txBody>
      </p:sp>
      <p:sp>
        <p:nvSpPr>
          <p:cNvPr id="71" name="Text Placeholder 9">
            <a:extLst>
              <a:ext uri="{FF2B5EF4-FFF2-40B4-BE49-F238E27FC236}">
                <a16:creationId xmlns:a16="http://schemas.microsoft.com/office/drawing/2014/main" id="{4198B190-8256-B7A4-2DD6-F8CE6D676F33}"/>
              </a:ext>
            </a:extLst>
          </p:cNvPr>
          <p:cNvSpPr>
            <a:spLocks noGrp="1"/>
          </p:cNvSpPr>
          <p:nvPr>
            <p:ph type="body" sz="quarter" idx="17" hasCustomPrompt="1"/>
          </p:nvPr>
        </p:nvSpPr>
        <p:spPr>
          <a:xfrm>
            <a:off x="509152" y="3659586"/>
            <a:ext cx="5169036"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bg1"/>
                </a:solidFill>
                <a:latin typeface="+mj-lt"/>
              </a:defRPr>
            </a:lvl1pPr>
          </a:lstStyle>
          <a:p>
            <a:pPr lvl="0"/>
            <a:r>
              <a:rPr lang="en-US" dirty="0"/>
              <a:t>Presentation subtitle here</a:t>
            </a:r>
          </a:p>
        </p:txBody>
      </p:sp>
      <p:sp>
        <p:nvSpPr>
          <p:cNvPr id="4" name="AutoShape 3"/>
          <p:cNvSpPr>
            <a:spLocks noChangeAspect="1" noChangeArrowheads="1" noTextEdit="1"/>
          </p:cNvSpPr>
          <p:nvPr userDrawn="1"/>
        </p:nvSpPr>
        <p:spPr bwMode="auto">
          <a:xfrm>
            <a:off x="5969230" y="2738476"/>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userDrawn="1"/>
        </p:nvSpPr>
        <p:spPr bwMode="auto">
          <a:xfrm>
            <a:off x="6939192" y="3379826"/>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6377217" y="5570576"/>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7317017" y="5672176"/>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6085117" y="5008601"/>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10357080" y="4391063"/>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7239230" y="4783176"/>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userDrawn="1"/>
        </p:nvSpPr>
        <p:spPr bwMode="auto">
          <a:xfrm>
            <a:off x="8899755" y="5030826"/>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userDrawn="1"/>
        </p:nvSpPr>
        <p:spPr bwMode="auto">
          <a:xfrm>
            <a:off x="11134955" y="3567151"/>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userDrawn="1"/>
        </p:nvSpPr>
        <p:spPr bwMode="auto">
          <a:xfrm>
            <a:off x="8118705" y="4038638"/>
            <a:ext cx="549275" cy="2127250"/>
          </a:xfrm>
          <a:custGeom>
            <a:avLst/>
            <a:gdLst>
              <a:gd name="T0" fmla="*/ 92 w 147"/>
              <a:gd name="T1" fmla="*/ 0 h 568"/>
              <a:gd name="T2" fmla="*/ 51 w 147"/>
              <a:gd name="T3" fmla="*/ 19 h 568"/>
              <a:gd name="T4" fmla="*/ 0 w 147"/>
              <a:gd name="T5" fmla="*/ 54 h 568"/>
              <a:gd name="T6" fmla="*/ 0 w 147"/>
              <a:gd name="T7" fmla="*/ 85 h 568"/>
              <a:gd name="T8" fmla="*/ 0 w 147"/>
              <a:gd name="T9" fmla="*/ 100 h 568"/>
              <a:gd name="T10" fmla="*/ 0 w 147"/>
              <a:gd name="T11" fmla="*/ 128 h 568"/>
              <a:gd name="T12" fmla="*/ 0 w 147"/>
              <a:gd name="T13" fmla="*/ 151 h 568"/>
              <a:gd name="T14" fmla="*/ 0 w 147"/>
              <a:gd name="T15" fmla="*/ 184 h 568"/>
              <a:gd name="T16" fmla="*/ 0 w 147"/>
              <a:gd name="T17" fmla="*/ 201 h 568"/>
              <a:gd name="T18" fmla="*/ 0 w 147"/>
              <a:gd name="T19" fmla="*/ 235 h 568"/>
              <a:gd name="T20" fmla="*/ 0 w 147"/>
              <a:gd name="T21" fmla="*/ 269 h 568"/>
              <a:gd name="T22" fmla="*/ 0 w 147"/>
              <a:gd name="T23" fmla="*/ 302 h 568"/>
              <a:gd name="T24" fmla="*/ 0 w 147"/>
              <a:gd name="T25" fmla="*/ 333 h 568"/>
              <a:gd name="T26" fmla="*/ 0 w 147"/>
              <a:gd name="T27" fmla="*/ 353 h 568"/>
              <a:gd name="T28" fmla="*/ 0 w 147"/>
              <a:gd name="T29" fmla="*/ 370 h 568"/>
              <a:gd name="T30" fmla="*/ 0 w 147"/>
              <a:gd name="T31" fmla="*/ 386 h 568"/>
              <a:gd name="T32" fmla="*/ 0 w 147"/>
              <a:gd name="T33" fmla="*/ 420 h 568"/>
              <a:gd name="T34" fmla="*/ 0 w 147"/>
              <a:gd name="T35" fmla="*/ 454 h 568"/>
              <a:gd name="T36" fmla="*/ 0 w 147"/>
              <a:gd name="T37" fmla="*/ 488 h 568"/>
              <a:gd name="T38" fmla="*/ 0 w 147"/>
              <a:gd name="T39" fmla="*/ 521 h 568"/>
              <a:gd name="T40" fmla="*/ 0 w 147"/>
              <a:gd name="T41" fmla="*/ 544 h 568"/>
              <a:gd name="T42" fmla="*/ 76 w 147"/>
              <a:gd name="T43" fmla="*/ 568 h 568"/>
              <a:gd name="T44" fmla="*/ 147 w 147"/>
              <a:gd name="T45" fmla="*/ 568 h 568"/>
              <a:gd name="T46" fmla="*/ 147 w 147"/>
              <a:gd name="T47" fmla="*/ 549 h 568"/>
              <a:gd name="T48" fmla="*/ 147 w 147"/>
              <a:gd name="T49" fmla="*/ 516 h 568"/>
              <a:gd name="T50" fmla="*/ 147 w 147"/>
              <a:gd name="T51" fmla="*/ 482 h 568"/>
              <a:gd name="T52" fmla="*/ 147 w 147"/>
              <a:gd name="T53" fmla="*/ 466 h 568"/>
              <a:gd name="T54" fmla="*/ 147 w 147"/>
              <a:gd name="T55" fmla="*/ 432 h 568"/>
              <a:gd name="T56" fmla="*/ 147 w 147"/>
              <a:gd name="T57" fmla="*/ 398 h 568"/>
              <a:gd name="T58" fmla="*/ 147 w 147"/>
              <a:gd name="T59" fmla="*/ 372 h 568"/>
              <a:gd name="T60" fmla="*/ 147 w 147"/>
              <a:gd name="T61" fmla="*/ 348 h 568"/>
              <a:gd name="T62" fmla="*/ 147 w 147"/>
              <a:gd name="T63" fmla="*/ 314 h 568"/>
              <a:gd name="T64" fmla="*/ 147 w 147"/>
              <a:gd name="T65" fmla="*/ 280 h 568"/>
              <a:gd name="T66" fmla="*/ 147 w 147"/>
              <a:gd name="T67" fmla="*/ 252 h 568"/>
              <a:gd name="T68" fmla="*/ 147 w 147"/>
              <a:gd name="T69" fmla="*/ 230 h 568"/>
              <a:gd name="T70" fmla="*/ 147 w 147"/>
              <a:gd name="T71" fmla="*/ 196 h 568"/>
              <a:gd name="T72" fmla="*/ 147 w 147"/>
              <a:gd name="T73" fmla="*/ 162 h 568"/>
              <a:gd name="T74" fmla="*/ 147 w 147"/>
              <a:gd name="T75" fmla="*/ 145 h 568"/>
              <a:gd name="T76" fmla="*/ 147 w 147"/>
              <a:gd name="T77" fmla="*/ 112 h 568"/>
              <a:gd name="T78" fmla="*/ 147 w 147"/>
              <a:gd name="T79" fmla="*/ 85 h 568"/>
              <a:gd name="T80" fmla="*/ 147 w 147"/>
              <a:gd name="T81" fmla="*/ 77 h 568"/>
              <a:gd name="T82" fmla="*/ 147 w 147"/>
              <a:gd name="T83" fmla="*/ 50 h 568"/>
              <a:gd name="T84" fmla="*/ 134 w 147"/>
              <a:gd name="T85" fmla="*/ 2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568">
                <a:moveTo>
                  <a:pt x="134" y="23"/>
                </a:moveTo>
                <a:cubicBezTo>
                  <a:pt x="134" y="23"/>
                  <a:pt x="121" y="0"/>
                  <a:pt x="92" y="0"/>
                </a:cubicBezTo>
                <a:cubicBezTo>
                  <a:pt x="85" y="0"/>
                  <a:pt x="78" y="3"/>
                  <a:pt x="72" y="5"/>
                </a:cubicBezTo>
                <a:cubicBezTo>
                  <a:pt x="60" y="11"/>
                  <a:pt x="51" y="18"/>
                  <a:pt x="51" y="19"/>
                </a:cubicBezTo>
                <a:cubicBezTo>
                  <a:pt x="51" y="19"/>
                  <a:pt x="51" y="19"/>
                  <a:pt x="51" y="19"/>
                </a:cubicBezTo>
                <a:cubicBezTo>
                  <a:pt x="24" y="32"/>
                  <a:pt x="0" y="54"/>
                  <a:pt x="0" y="54"/>
                </a:cubicBezTo>
                <a:cubicBezTo>
                  <a:pt x="0" y="70"/>
                  <a:pt x="0" y="70"/>
                  <a:pt x="0" y="70"/>
                </a:cubicBezTo>
                <a:cubicBezTo>
                  <a:pt x="0" y="85"/>
                  <a:pt x="0" y="85"/>
                  <a:pt x="0" y="85"/>
                </a:cubicBezTo>
                <a:cubicBezTo>
                  <a:pt x="0" y="95"/>
                  <a:pt x="0" y="95"/>
                  <a:pt x="0" y="95"/>
                </a:cubicBezTo>
                <a:cubicBezTo>
                  <a:pt x="0" y="100"/>
                  <a:pt x="0" y="100"/>
                  <a:pt x="0" y="100"/>
                </a:cubicBezTo>
                <a:cubicBezTo>
                  <a:pt x="0" y="117"/>
                  <a:pt x="0" y="117"/>
                  <a:pt x="0" y="117"/>
                </a:cubicBezTo>
                <a:cubicBezTo>
                  <a:pt x="0" y="128"/>
                  <a:pt x="0" y="128"/>
                  <a:pt x="0" y="128"/>
                </a:cubicBezTo>
                <a:cubicBezTo>
                  <a:pt x="0" y="134"/>
                  <a:pt x="0" y="134"/>
                  <a:pt x="0" y="134"/>
                </a:cubicBezTo>
                <a:cubicBezTo>
                  <a:pt x="0" y="151"/>
                  <a:pt x="0" y="151"/>
                  <a:pt x="0" y="151"/>
                </a:cubicBezTo>
                <a:cubicBezTo>
                  <a:pt x="0" y="167"/>
                  <a:pt x="0" y="167"/>
                  <a:pt x="0" y="167"/>
                </a:cubicBezTo>
                <a:cubicBezTo>
                  <a:pt x="0" y="184"/>
                  <a:pt x="0" y="184"/>
                  <a:pt x="0" y="184"/>
                </a:cubicBezTo>
                <a:cubicBezTo>
                  <a:pt x="0" y="194"/>
                  <a:pt x="0" y="194"/>
                  <a:pt x="0" y="194"/>
                </a:cubicBezTo>
                <a:cubicBezTo>
                  <a:pt x="0" y="201"/>
                  <a:pt x="0" y="201"/>
                  <a:pt x="0" y="201"/>
                </a:cubicBezTo>
                <a:cubicBezTo>
                  <a:pt x="0" y="218"/>
                  <a:pt x="0" y="218"/>
                  <a:pt x="0" y="218"/>
                </a:cubicBezTo>
                <a:cubicBezTo>
                  <a:pt x="0" y="235"/>
                  <a:pt x="0" y="235"/>
                  <a:pt x="0" y="235"/>
                </a:cubicBezTo>
                <a:cubicBezTo>
                  <a:pt x="0" y="252"/>
                  <a:pt x="0" y="252"/>
                  <a:pt x="0" y="252"/>
                </a:cubicBezTo>
                <a:cubicBezTo>
                  <a:pt x="0" y="269"/>
                  <a:pt x="0" y="269"/>
                  <a:pt x="0" y="269"/>
                </a:cubicBezTo>
                <a:cubicBezTo>
                  <a:pt x="0" y="285"/>
                  <a:pt x="0" y="285"/>
                  <a:pt x="0" y="285"/>
                </a:cubicBezTo>
                <a:cubicBezTo>
                  <a:pt x="0" y="302"/>
                  <a:pt x="0" y="302"/>
                  <a:pt x="0" y="302"/>
                </a:cubicBezTo>
                <a:cubicBezTo>
                  <a:pt x="0" y="319"/>
                  <a:pt x="0" y="319"/>
                  <a:pt x="0" y="319"/>
                </a:cubicBezTo>
                <a:cubicBezTo>
                  <a:pt x="0" y="333"/>
                  <a:pt x="0" y="333"/>
                  <a:pt x="0" y="333"/>
                </a:cubicBezTo>
                <a:cubicBezTo>
                  <a:pt x="0" y="336"/>
                  <a:pt x="0" y="336"/>
                  <a:pt x="0" y="336"/>
                </a:cubicBezTo>
                <a:cubicBezTo>
                  <a:pt x="0" y="353"/>
                  <a:pt x="0" y="353"/>
                  <a:pt x="0" y="353"/>
                </a:cubicBezTo>
                <a:cubicBezTo>
                  <a:pt x="0" y="360"/>
                  <a:pt x="0" y="360"/>
                  <a:pt x="0" y="360"/>
                </a:cubicBezTo>
                <a:cubicBezTo>
                  <a:pt x="0" y="370"/>
                  <a:pt x="0" y="370"/>
                  <a:pt x="0" y="370"/>
                </a:cubicBezTo>
                <a:cubicBezTo>
                  <a:pt x="0" y="377"/>
                  <a:pt x="0" y="377"/>
                  <a:pt x="0" y="377"/>
                </a:cubicBezTo>
                <a:cubicBezTo>
                  <a:pt x="0" y="386"/>
                  <a:pt x="0" y="386"/>
                  <a:pt x="0" y="386"/>
                </a:cubicBezTo>
                <a:cubicBezTo>
                  <a:pt x="0" y="403"/>
                  <a:pt x="0" y="403"/>
                  <a:pt x="0" y="403"/>
                </a:cubicBezTo>
                <a:cubicBezTo>
                  <a:pt x="0" y="420"/>
                  <a:pt x="0" y="420"/>
                  <a:pt x="0" y="420"/>
                </a:cubicBezTo>
                <a:cubicBezTo>
                  <a:pt x="0" y="437"/>
                  <a:pt x="0" y="437"/>
                  <a:pt x="0" y="437"/>
                </a:cubicBezTo>
                <a:cubicBezTo>
                  <a:pt x="0" y="454"/>
                  <a:pt x="0" y="454"/>
                  <a:pt x="0" y="454"/>
                </a:cubicBezTo>
                <a:cubicBezTo>
                  <a:pt x="0" y="471"/>
                  <a:pt x="0" y="471"/>
                  <a:pt x="0" y="471"/>
                </a:cubicBezTo>
                <a:cubicBezTo>
                  <a:pt x="0" y="488"/>
                  <a:pt x="0" y="488"/>
                  <a:pt x="0" y="488"/>
                </a:cubicBezTo>
                <a:cubicBezTo>
                  <a:pt x="0" y="504"/>
                  <a:pt x="0" y="504"/>
                  <a:pt x="0" y="504"/>
                </a:cubicBezTo>
                <a:cubicBezTo>
                  <a:pt x="0" y="521"/>
                  <a:pt x="0" y="521"/>
                  <a:pt x="0" y="521"/>
                </a:cubicBezTo>
                <a:cubicBezTo>
                  <a:pt x="0" y="538"/>
                  <a:pt x="0" y="538"/>
                  <a:pt x="0" y="538"/>
                </a:cubicBezTo>
                <a:cubicBezTo>
                  <a:pt x="0" y="544"/>
                  <a:pt x="0" y="544"/>
                  <a:pt x="0" y="544"/>
                </a:cubicBezTo>
                <a:cubicBezTo>
                  <a:pt x="0" y="568"/>
                  <a:pt x="0" y="568"/>
                  <a:pt x="0" y="568"/>
                </a:cubicBezTo>
                <a:cubicBezTo>
                  <a:pt x="76" y="568"/>
                  <a:pt x="76" y="568"/>
                  <a:pt x="76" y="568"/>
                </a:cubicBezTo>
                <a:cubicBezTo>
                  <a:pt x="99" y="568"/>
                  <a:pt x="99" y="568"/>
                  <a:pt x="99" y="568"/>
                </a:cubicBezTo>
                <a:cubicBezTo>
                  <a:pt x="147" y="568"/>
                  <a:pt x="147" y="568"/>
                  <a:pt x="147" y="568"/>
                </a:cubicBezTo>
                <a:cubicBezTo>
                  <a:pt x="147" y="550"/>
                  <a:pt x="147" y="550"/>
                  <a:pt x="147" y="550"/>
                </a:cubicBezTo>
                <a:cubicBezTo>
                  <a:pt x="147" y="549"/>
                  <a:pt x="147" y="549"/>
                  <a:pt x="147" y="549"/>
                </a:cubicBezTo>
                <a:cubicBezTo>
                  <a:pt x="147" y="533"/>
                  <a:pt x="147" y="533"/>
                  <a:pt x="147" y="533"/>
                </a:cubicBezTo>
                <a:cubicBezTo>
                  <a:pt x="147" y="516"/>
                  <a:pt x="147" y="516"/>
                  <a:pt x="147" y="516"/>
                </a:cubicBezTo>
                <a:cubicBezTo>
                  <a:pt x="147" y="499"/>
                  <a:pt x="147" y="499"/>
                  <a:pt x="147" y="499"/>
                </a:cubicBezTo>
                <a:cubicBezTo>
                  <a:pt x="147" y="482"/>
                  <a:pt x="147" y="482"/>
                  <a:pt x="147" y="482"/>
                </a:cubicBezTo>
                <a:cubicBezTo>
                  <a:pt x="147" y="469"/>
                  <a:pt x="147" y="469"/>
                  <a:pt x="147" y="469"/>
                </a:cubicBezTo>
                <a:cubicBezTo>
                  <a:pt x="147" y="466"/>
                  <a:pt x="147" y="466"/>
                  <a:pt x="147" y="466"/>
                </a:cubicBezTo>
                <a:cubicBezTo>
                  <a:pt x="147" y="449"/>
                  <a:pt x="147" y="449"/>
                  <a:pt x="147" y="449"/>
                </a:cubicBezTo>
                <a:cubicBezTo>
                  <a:pt x="147" y="432"/>
                  <a:pt x="147" y="432"/>
                  <a:pt x="147" y="432"/>
                </a:cubicBezTo>
                <a:cubicBezTo>
                  <a:pt x="147" y="415"/>
                  <a:pt x="147" y="415"/>
                  <a:pt x="147" y="415"/>
                </a:cubicBezTo>
                <a:cubicBezTo>
                  <a:pt x="147" y="398"/>
                  <a:pt x="147" y="398"/>
                  <a:pt x="147" y="398"/>
                </a:cubicBezTo>
                <a:cubicBezTo>
                  <a:pt x="147" y="381"/>
                  <a:pt x="147" y="381"/>
                  <a:pt x="147" y="381"/>
                </a:cubicBezTo>
                <a:cubicBezTo>
                  <a:pt x="147" y="372"/>
                  <a:pt x="147" y="372"/>
                  <a:pt x="147" y="372"/>
                </a:cubicBezTo>
                <a:cubicBezTo>
                  <a:pt x="147" y="365"/>
                  <a:pt x="147" y="365"/>
                  <a:pt x="147" y="365"/>
                </a:cubicBezTo>
                <a:cubicBezTo>
                  <a:pt x="147" y="348"/>
                  <a:pt x="147" y="348"/>
                  <a:pt x="147" y="348"/>
                </a:cubicBezTo>
                <a:cubicBezTo>
                  <a:pt x="147" y="331"/>
                  <a:pt x="147" y="331"/>
                  <a:pt x="147" y="331"/>
                </a:cubicBezTo>
                <a:cubicBezTo>
                  <a:pt x="147" y="314"/>
                  <a:pt x="147" y="314"/>
                  <a:pt x="147" y="314"/>
                </a:cubicBezTo>
                <a:cubicBezTo>
                  <a:pt x="147" y="297"/>
                  <a:pt x="147" y="297"/>
                  <a:pt x="147" y="297"/>
                </a:cubicBezTo>
                <a:cubicBezTo>
                  <a:pt x="147" y="280"/>
                  <a:pt x="147" y="280"/>
                  <a:pt x="147" y="280"/>
                </a:cubicBezTo>
                <a:cubicBezTo>
                  <a:pt x="147" y="263"/>
                  <a:pt x="147" y="263"/>
                  <a:pt x="147" y="263"/>
                </a:cubicBezTo>
                <a:cubicBezTo>
                  <a:pt x="147" y="252"/>
                  <a:pt x="147" y="252"/>
                  <a:pt x="147" y="252"/>
                </a:cubicBezTo>
                <a:cubicBezTo>
                  <a:pt x="147" y="247"/>
                  <a:pt x="147" y="247"/>
                  <a:pt x="147" y="247"/>
                </a:cubicBezTo>
                <a:cubicBezTo>
                  <a:pt x="147" y="230"/>
                  <a:pt x="147" y="230"/>
                  <a:pt x="147" y="230"/>
                </a:cubicBezTo>
                <a:cubicBezTo>
                  <a:pt x="147" y="213"/>
                  <a:pt x="147" y="213"/>
                  <a:pt x="147" y="213"/>
                </a:cubicBezTo>
                <a:cubicBezTo>
                  <a:pt x="147" y="196"/>
                  <a:pt x="147" y="196"/>
                  <a:pt x="147" y="196"/>
                </a:cubicBezTo>
                <a:cubicBezTo>
                  <a:pt x="147" y="179"/>
                  <a:pt x="147" y="179"/>
                  <a:pt x="147" y="179"/>
                </a:cubicBezTo>
                <a:cubicBezTo>
                  <a:pt x="147" y="162"/>
                  <a:pt x="147" y="162"/>
                  <a:pt x="147" y="162"/>
                </a:cubicBezTo>
                <a:cubicBezTo>
                  <a:pt x="147" y="159"/>
                  <a:pt x="147" y="159"/>
                  <a:pt x="147" y="159"/>
                </a:cubicBezTo>
                <a:cubicBezTo>
                  <a:pt x="147" y="145"/>
                  <a:pt x="147" y="145"/>
                  <a:pt x="147" y="145"/>
                </a:cubicBezTo>
                <a:cubicBezTo>
                  <a:pt x="147" y="129"/>
                  <a:pt x="147" y="129"/>
                  <a:pt x="147" y="129"/>
                </a:cubicBezTo>
                <a:cubicBezTo>
                  <a:pt x="147" y="112"/>
                  <a:pt x="147" y="112"/>
                  <a:pt x="147" y="112"/>
                </a:cubicBezTo>
                <a:cubicBezTo>
                  <a:pt x="147" y="94"/>
                  <a:pt x="147" y="94"/>
                  <a:pt x="147" y="94"/>
                </a:cubicBezTo>
                <a:cubicBezTo>
                  <a:pt x="147" y="85"/>
                  <a:pt x="147" y="85"/>
                  <a:pt x="147" y="85"/>
                </a:cubicBezTo>
                <a:cubicBezTo>
                  <a:pt x="147" y="83"/>
                  <a:pt x="147" y="83"/>
                  <a:pt x="147" y="83"/>
                </a:cubicBezTo>
                <a:cubicBezTo>
                  <a:pt x="147" y="77"/>
                  <a:pt x="147" y="77"/>
                  <a:pt x="147" y="77"/>
                </a:cubicBezTo>
                <a:cubicBezTo>
                  <a:pt x="147" y="65"/>
                  <a:pt x="147" y="65"/>
                  <a:pt x="147" y="65"/>
                </a:cubicBezTo>
                <a:cubicBezTo>
                  <a:pt x="147" y="50"/>
                  <a:pt x="147" y="50"/>
                  <a:pt x="147" y="50"/>
                </a:cubicBezTo>
                <a:cubicBezTo>
                  <a:pt x="147" y="36"/>
                  <a:pt x="147" y="36"/>
                  <a:pt x="147" y="36"/>
                </a:cubicBezTo>
                <a:cubicBezTo>
                  <a:pt x="147" y="36"/>
                  <a:pt x="143" y="30"/>
                  <a:pt x="134" y="23"/>
                </a:cubicBez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userDrawn="1"/>
        </p:nvSpPr>
        <p:spPr bwMode="auto">
          <a:xfrm>
            <a:off x="8904517" y="3956088"/>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userDrawn="1"/>
        </p:nvSpPr>
        <p:spPr bwMode="auto">
          <a:xfrm>
            <a:off x="9880830" y="2735301"/>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userDrawn="1"/>
        </p:nvSpPr>
        <p:spPr bwMode="auto">
          <a:xfrm>
            <a:off x="9345842" y="3790988"/>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userDrawn="1"/>
        </p:nvSpPr>
        <p:spPr bwMode="auto">
          <a:xfrm>
            <a:off x="6680430" y="5730913"/>
            <a:ext cx="3160712" cy="434975"/>
          </a:xfrm>
          <a:custGeom>
            <a:avLst/>
            <a:gdLst>
              <a:gd name="T0" fmla="*/ 843 w 844"/>
              <a:gd name="T1" fmla="*/ 106 h 116"/>
              <a:gd name="T2" fmla="*/ 842 w 844"/>
              <a:gd name="T3" fmla="*/ 0 h 116"/>
              <a:gd name="T4" fmla="*/ 668 w 844"/>
              <a:gd name="T5" fmla="*/ 0 h 116"/>
              <a:gd name="T6" fmla="*/ 383 w 844"/>
              <a:gd name="T7" fmla="*/ 0 h 116"/>
              <a:gd name="T8" fmla="*/ 169 w 844"/>
              <a:gd name="T9" fmla="*/ 0 h 116"/>
              <a:gd name="T10" fmla="*/ 2 w 844"/>
              <a:gd name="T11" fmla="*/ 1 h 116"/>
              <a:gd name="T12" fmla="*/ 2 w 844"/>
              <a:gd name="T13" fmla="*/ 96 h 116"/>
              <a:gd name="T14" fmla="*/ 1 w 844"/>
              <a:gd name="T15" fmla="*/ 106 h 116"/>
              <a:gd name="T16" fmla="*/ 0 w 844"/>
              <a:gd name="T17" fmla="*/ 115 h 116"/>
              <a:gd name="T18" fmla="*/ 28 w 844"/>
              <a:gd name="T19" fmla="*/ 116 h 116"/>
              <a:gd name="T20" fmla="*/ 28 w 844"/>
              <a:gd name="T21" fmla="*/ 107 h 116"/>
              <a:gd name="T22" fmla="*/ 27 w 844"/>
              <a:gd name="T23" fmla="*/ 106 h 116"/>
              <a:gd name="T24" fmla="*/ 27 w 844"/>
              <a:gd name="T25" fmla="*/ 56 h 116"/>
              <a:gd name="T26" fmla="*/ 73 w 844"/>
              <a:gd name="T27" fmla="*/ 16 h 116"/>
              <a:gd name="T28" fmla="*/ 118 w 844"/>
              <a:gd name="T29" fmla="*/ 83 h 116"/>
              <a:gd name="T30" fmla="*/ 117 w 844"/>
              <a:gd name="T31" fmla="*/ 106 h 116"/>
              <a:gd name="T32" fmla="*/ 117 w 844"/>
              <a:gd name="T33" fmla="*/ 115 h 116"/>
              <a:gd name="T34" fmla="*/ 142 w 844"/>
              <a:gd name="T35" fmla="*/ 116 h 116"/>
              <a:gd name="T36" fmla="*/ 145 w 844"/>
              <a:gd name="T37" fmla="*/ 115 h 116"/>
              <a:gd name="T38" fmla="*/ 145 w 844"/>
              <a:gd name="T39" fmla="*/ 107 h 116"/>
              <a:gd name="T40" fmla="*/ 143 w 844"/>
              <a:gd name="T41" fmla="*/ 106 h 116"/>
              <a:gd name="T42" fmla="*/ 151 w 844"/>
              <a:gd name="T43" fmla="*/ 83 h 116"/>
              <a:gd name="T44" fmla="*/ 173 w 844"/>
              <a:gd name="T45" fmla="*/ 56 h 116"/>
              <a:gd name="T46" fmla="*/ 297 w 844"/>
              <a:gd name="T47" fmla="*/ 17 h 116"/>
              <a:gd name="T48" fmla="*/ 380 w 844"/>
              <a:gd name="T49" fmla="*/ 56 h 116"/>
              <a:gd name="T50" fmla="*/ 410 w 844"/>
              <a:gd name="T51" fmla="*/ 106 h 116"/>
              <a:gd name="T52" fmla="*/ 408 w 844"/>
              <a:gd name="T53" fmla="*/ 107 h 116"/>
              <a:gd name="T54" fmla="*/ 409 w 844"/>
              <a:gd name="T55" fmla="*/ 116 h 116"/>
              <a:gd name="T56" fmla="*/ 436 w 844"/>
              <a:gd name="T57" fmla="*/ 115 h 116"/>
              <a:gd name="T58" fmla="*/ 436 w 844"/>
              <a:gd name="T59" fmla="*/ 106 h 116"/>
              <a:gd name="T60" fmla="*/ 435 w 844"/>
              <a:gd name="T61" fmla="*/ 96 h 116"/>
              <a:gd name="T62" fmla="*/ 517 w 844"/>
              <a:gd name="T63" fmla="*/ 24 h 116"/>
              <a:gd name="T64" fmla="*/ 664 w 844"/>
              <a:gd name="T65" fmla="*/ 49 h 116"/>
              <a:gd name="T66" fmla="*/ 684 w 844"/>
              <a:gd name="T67" fmla="*/ 69 h 116"/>
              <a:gd name="T68" fmla="*/ 701 w 844"/>
              <a:gd name="T69" fmla="*/ 96 h 116"/>
              <a:gd name="T70" fmla="*/ 700 w 844"/>
              <a:gd name="T71" fmla="*/ 106 h 116"/>
              <a:gd name="T72" fmla="*/ 700 w 844"/>
              <a:gd name="T73" fmla="*/ 115 h 116"/>
              <a:gd name="T74" fmla="*/ 727 w 844"/>
              <a:gd name="T75" fmla="*/ 116 h 116"/>
              <a:gd name="T76" fmla="*/ 728 w 844"/>
              <a:gd name="T77" fmla="*/ 107 h 116"/>
              <a:gd name="T78" fmla="*/ 726 w 844"/>
              <a:gd name="T79" fmla="*/ 106 h 116"/>
              <a:gd name="T80" fmla="*/ 726 w 844"/>
              <a:gd name="T81" fmla="*/ 49 h 116"/>
              <a:gd name="T82" fmla="*/ 772 w 844"/>
              <a:gd name="T83" fmla="*/ 16 h 116"/>
              <a:gd name="T84" fmla="*/ 818 w 844"/>
              <a:gd name="T85" fmla="*/ 49 h 116"/>
              <a:gd name="T86" fmla="*/ 817 w 844"/>
              <a:gd name="T87" fmla="*/ 106 h 116"/>
              <a:gd name="T88" fmla="*/ 816 w 844"/>
              <a:gd name="T89" fmla="*/ 112 h 116"/>
              <a:gd name="T90" fmla="*/ 817 w 844"/>
              <a:gd name="T91" fmla="*/ 116 h 116"/>
              <a:gd name="T92" fmla="*/ 843 w 844"/>
              <a:gd name="T93" fmla="*/ 116 h 116"/>
              <a:gd name="T94" fmla="*/ 844 w 844"/>
              <a:gd name="T95"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6">
                <a:moveTo>
                  <a:pt x="843" y="106"/>
                </a:moveTo>
                <a:cubicBezTo>
                  <a:pt x="843" y="106"/>
                  <a:pt x="843" y="106"/>
                  <a:pt x="843" y="106"/>
                </a:cubicBezTo>
                <a:cubicBezTo>
                  <a:pt x="843" y="1"/>
                  <a:pt x="843" y="1"/>
                  <a:pt x="843" y="1"/>
                </a:cubicBezTo>
                <a:cubicBezTo>
                  <a:pt x="843" y="1"/>
                  <a:pt x="842" y="0"/>
                  <a:pt x="842" y="0"/>
                </a:cubicBezTo>
                <a:cubicBezTo>
                  <a:pt x="800" y="0"/>
                  <a:pt x="800" y="0"/>
                  <a:pt x="800" y="0"/>
                </a:cubicBezTo>
                <a:cubicBezTo>
                  <a:pt x="668" y="0"/>
                  <a:pt x="668" y="0"/>
                  <a:pt x="668" y="0"/>
                </a:cubicBezTo>
                <a:cubicBezTo>
                  <a:pt x="460" y="0"/>
                  <a:pt x="460" y="0"/>
                  <a:pt x="460" y="0"/>
                </a:cubicBezTo>
                <a:cubicBezTo>
                  <a:pt x="383" y="0"/>
                  <a:pt x="383" y="0"/>
                  <a:pt x="383" y="0"/>
                </a:cubicBezTo>
                <a:cubicBezTo>
                  <a:pt x="329" y="0"/>
                  <a:pt x="329" y="0"/>
                  <a:pt x="329" y="0"/>
                </a:cubicBezTo>
                <a:cubicBezTo>
                  <a:pt x="169" y="0"/>
                  <a:pt x="169" y="0"/>
                  <a:pt x="169" y="0"/>
                </a:cubicBezTo>
                <a:cubicBezTo>
                  <a:pt x="2" y="0"/>
                  <a:pt x="2" y="0"/>
                  <a:pt x="2" y="0"/>
                </a:cubicBezTo>
                <a:cubicBezTo>
                  <a:pt x="2" y="0"/>
                  <a:pt x="2" y="1"/>
                  <a:pt x="2" y="1"/>
                </a:cubicBezTo>
                <a:cubicBezTo>
                  <a:pt x="2" y="8"/>
                  <a:pt x="2" y="8"/>
                  <a:pt x="2" y="8"/>
                </a:cubicBezTo>
                <a:cubicBezTo>
                  <a:pt x="2" y="96"/>
                  <a:pt x="2" y="96"/>
                  <a:pt x="2" y="96"/>
                </a:cubicBezTo>
                <a:cubicBezTo>
                  <a:pt x="2" y="106"/>
                  <a:pt x="2" y="106"/>
                  <a:pt x="2" y="106"/>
                </a:cubicBezTo>
                <a:cubicBezTo>
                  <a:pt x="1" y="106"/>
                  <a:pt x="1" y="106"/>
                  <a:pt x="1" y="106"/>
                </a:cubicBezTo>
                <a:cubicBezTo>
                  <a:pt x="1" y="106"/>
                  <a:pt x="0" y="106"/>
                  <a:pt x="0" y="107"/>
                </a:cubicBezTo>
                <a:cubicBezTo>
                  <a:pt x="0" y="115"/>
                  <a:pt x="0" y="115"/>
                  <a:pt x="0" y="115"/>
                </a:cubicBezTo>
                <a:cubicBezTo>
                  <a:pt x="0" y="115"/>
                  <a:pt x="1" y="116"/>
                  <a:pt x="1" y="116"/>
                </a:cubicBezTo>
                <a:cubicBezTo>
                  <a:pt x="28" y="116"/>
                  <a:pt x="28" y="116"/>
                  <a:pt x="28" y="116"/>
                </a:cubicBezTo>
                <a:cubicBezTo>
                  <a:pt x="28" y="116"/>
                  <a:pt x="28" y="115"/>
                  <a:pt x="28" y="115"/>
                </a:cubicBezTo>
                <a:cubicBezTo>
                  <a:pt x="28" y="107"/>
                  <a:pt x="28" y="107"/>
                  <a:pt x="28" y="107"/>
                </a:cubicBezTo>
                <a:cubicBezTo>
                  <a:pt x="28" y="106"/>
                  <a:pt x="28" y="106"/>
                  <a:pt x="28" y="106"/>
                </a:cubicBezTo>
                <a:cubicBezTo>
                  <a:pt x="27" y="106"/>
                  <a:pt x="27" y="106"/>
                  <a:pt x="27" y="106"/>
                </a:cubicBezTo>
                <a:cubicBezTo>
                  <a:pt x="27" y="88"/>
                  <a:pt x="27" y="88"/>
                  <a:pt x="27" y="88"/>
                </a:cubicBezTo>
                <a:cubicBezTo>
                  <a:pt x="27" y="56"/>
                  <a:pt x="27" y="56"/>
                  <a:pt x="27" y="56"/>
                </a:cubicBezTo>
                <a:cubicBezTo>
                  <a:pt x="27" y="49"/>
                  <a:pt x="27" y="49"/>
                  <a:pt x="27" y="49"/>
                </a:cubicBezTo>
                <a:cubicBezTo>
                  <a:pt x="27" y="48"/>
                  <a:pt x="31" y="16"/>
                  <a:pt x="73" y="16"/>
                </a:cubicBezTo>
                <a:cubicBezTo>
                  <a:pt x="114" y="16"/>
                  <a:pt x="118" y="47"/>
                  <a:pt x="118" y="49"/>
                </a:cubicBezTo>
                <a:cubicBezTo>
                  <a:pt x="118" y="83"/>
                  <a:pt x="118" y="83"/>
                  <a:pt x="118" y="83"/>
                </a:cubicBezTo>
                <a:cubicBezTo>
                  <a:pt x="118" y="106"/>
                  <a:pt x="118" y="106"/>
                  <a:pt x="118" y="106"/>
                </a:cubicBezTo>
                <a:cubicBezTo>
                  <a:pt x="117" y="106"/>
                  <a:pt x="117" y="106"/>
                  <a:pt x="117" y="106"/>
                </a:cubicBezTo>
                <a:cubicBezTo>
                  <a:pt x="117" y="106"/>
                  <a:pt x="117" y="106"/>
                  <a:pt x="117" y="107"/>
                </a:cubicBezTo>
                <a:cubicBezTo>
                  <a:pt x="117" y="115"/>
                  <a:pt x="117" y="115"/>
                  <a:pt x="117" y="115"/>
                </a:cubicBezTo>
                <a:cubicBezTo>
                  <a:pt x="117" y="115"/>
                  <a:pt x="117" y="116"/>
                  <a:pt x="117" y="116"/>
                </a:cubicBezTo>
                <a:cubicBezTo>
                  <a:pt x="142" y="116"/>
                  <a:pt x="142" y="116"/>
                  <a:pt x="142" y="116"/>
                </a:cubicBezTo>
                <a:cubicBezTo>
                  <a:pt x="144" y="116"/>
                  <a:pt x="144" y="116"/>
                  <a:pt x="144" y="116"/>
                </a:cubicBezTo>
                <a:cubicBezTo>
                  <a:pt x="144" y="116"/>
                  <a:pt x="145" y="115"/>
                  <a:pt x="145" y="115"/>
                </a:cubicBezTo>
                <a:cubicBezTo>
                  <a:pt x="145" y="113"/>
                  <a:pt x="145" y="113"/>
                  <a:pt x="145" y="113"/>
                </a:cubicBezTo>
                <a:cubicBezTo>
                  <a:pt x="145" y="107"/>
                  <a:pt x="145" y="107"/>
                  <a:pt x="145" y="107"/>
                </a:cubicBezTo>
                <a:cubicBezTo>
                  <a:pt x="145" y="106"/>
                  <a:pt x="144" y="106"/>
                  <a:pt x="144" y="106"/>
                </a:cubicBezTo>
                <a:cubicBezTo>
                  <a:pt x="143" y="106"/>
                  <a:pt x="143" y="106"/>
                  <a:pt x="143" y="106"/>
                </a:cubicBezTo>
                <a:cubicBezTo>
                  <a:pt x="143" y="96"/>
                  <a:pt x="143" y="96"/>
                  <a:pt x="143" y="96"/>
                </a:cubicBezTo>
                <a:cubicBezTo>
                  <a:pt x="144" y="96"/>
                  <a:pt x="146" y="90"/>
                  <a:pt x="151" y="83"/>
                </a:cubicBezTo>
                <a:cubicBezTo>
                  <a:pt x="155" y="76"/>
                  <a:pt x="161" y="68"/>
                  <a:pt x="169" y="60"/>
                </a:cubicBezTo>
                <a:cubicBezTo>
                  <a:pt x="170" y="59"/>
                  <a:pt x="171" y="57"/>
                  <a:pt x="173" y="56"/>
                </a:cubicBezTo>
                <a:cubicBezTo>
                  <a:pt x="192" y="38"/>
                  <a:pt x="225" y="16"/>
                  <a:pt x="276" y="16"/>
                </a:cubicBezTo>
                <a:cubicBezTo>
                  <a:pt x="284" y="16"/>
                  <a:pt x="291" y="16"/>
                  <a:pt x="297" y="17"/>
                </a:cubicBezTo>
                <a:cubicBezTo>
                  <a:pt x="333" y="21"/>
                  <a:pt x="359" y="37"/>
                  <a:pt x="376" y="52"/>
                </a:cubicBezTo>
                <a:cubicBezTo>
                  <a:pt x="377" y="53"/>
                  <a:pt x="379" y="55"/>
                  <a:pt x="380" y="56"/>
                </a:cubicBezTo>
                <a:cubicBezTo>
                  <a:pt x="400" y="75"/>
                  <a:pt x="409" y="95"/>
                  <a:pt x="410" y="96"/>
                </a:cubicBezTo>
                <a:cubicBezTo>
                  <a:pt x="410" y="106"/>
                  <a:pt x="410" y="106"/>
                  <a:pt x="410" y="106"/>
                </a:cubicBezTo>
                <a:cubicBezTo>
                  <a:pt x="409" y="106"/>
                  <a:pt x="409" y="106"/>
                  <a:pt x="409" y="106"/>
                </a:cubicBezTo>
                <a:cubicBezTo>
                  <a:pt x="408" y="106"/>
                  <a:pt x="408" y="106"/>
                  <a:pt x="408" y="107"/>
                </a:cubicBezTo>
                <a:cubicBezTo>
                  <a:pt x="408" y="115"/>
                  <a:pt x="408" y="115"/>
                  <a:pt x="408" y="115"/>
                </a:cubicBezTo>
                <a:cubicBezTo>
                  <a:pt x="408" y="115"/>
                  <a:pt x="408" y="116"/>
                  <a:pt x="409" y="116"/>
                </a:cubicBezTo>
                <a:cubicBezTo>
                  <a:pt x="436" y="116"/>
                  <a:pt x="436" y="116"/>
                  <a:pt x="436" y="116"/>
                </a:cubicBezTo>
                <a:cubicBezTo>
                  <a:pt x="436" y="116"/>
                  <a:pt x="436" y="115"/>
                  <a:pt x="436" y="115"/>
                </a:cubicBezTo>
                <a:cubicBezTo>
                  <a:pt x="436" y="107"/>
                  <a:pt x="436" y="107"/>
                  <a:pt x="436" y="107"/>
                </a:cubicBezTo>
                <a:cubicBezTo>
                  <a:pt x="436" y="106"/>
                  <a:pt x="436" y="106"/>
                  <a:pt x="436" y="106"/>
                </a:cubicBezTo>
                <a:cubicBezTo>
                  <a:pt x="435" y="106"/>
                  <a:pt x="435" y="106"/>
                  <a:pt x="435" y="106"/>
                </a:cubicBezTo>
                <a:cubicBezTo>
                  <a:pt x="435" y="96"/>
                  <a:pt x="435" y="96"/>
                  <a:pt x="435" y="96"/>
                </a:cubicBezTo>
                <a:cubicBezTo>
                  <a:pt x="436" y="95"/>
                  <a:pt x="444" y="75"/>
                  <a:pt x="464" y="56"/>
                </a:cubicBezTo>
                <a:cubicBezTo>
                  <a:pt x="476" y="45"/>
                  <a:pt x="493" y="32"/>
                  <a:pt x="517" y="24"/>
                </a:cubicBezTo>
                <a:cubicBezTo>
                  <a:pt x="531" y="19"/>
                  <a:pt x="548" y="16"/>
                  <a:pt x="568" y="16"/>
                </a:cubicBezTo>
                <a:cubicBezTo>
                  <a:pt x="613" y="16"/>
                  <a:pt x="644" y="32"/>
                  <a:pt x="664" y="49"/>
                </a:cubicBezTo>
                <a:cubicBezTo>
                  <a:pt x="667" y="51"/>
                  <a:pt x="669" y="54"/>
                  <a:pt x="672" y="56"/>
                </a:cubicBezTo>
                <a:cubicBezTo>
                  <a:pt x="676" y="60"/>
                  <a:pt x="680" y="65"/>
                  <a:pt x="684" y="69"/>
                </a:cubicBezTo>
                <a:cubicBezTo>
                  <a:pt x="690" y="77"/>
                  <a:pt x="695" y="85"/>
                  <a:pt x="698" y="90"/>
                </a:cubicBezTo>
                <a:cubicBezTo>
                  <a:pt x="700" y="93"/>
                  <a:pt x="701" y="96"/>
                  <a:pt x="701" y="96"/>
                </a:cubicBezTo>
                <a:cubicBezTo>
                  <a:pt x="701" y="106"/>
                  <a:pt x="701" y="106"/>
                  <a:pt x="701" y="106"/>
                </a:cubicBezTo>
                <a:cubicBezTo>
                  <a:pt x="700" y="106"/>
                  <a:pt x="700" y="106"/>
                  <a:pt x="700" y="106"/>
                </a:cubicBezTo>
                <a:cubicBezTo>
                  <a:pt x="700" y="106"/>
                  <a:pt x="700" y="106"/>
                  <a:pt x="700" y="107"/>
                </a:cubicBezTo>
                <a:cubicBezTo>
                  <a:pt x="700" y="115"/>
                  <a:pt x="700" y="115"/>
                  <a:pt x="700" y="115"/>
                </a:cubicBezTo>
                <a:cubicBezTo>
                  <a:pt x="700" y="115"/>
                  <a:pt x="700" y="116"/>
                  <a:pt x="700" y="116"/>
                </a:cubicBezTo>
                <a:cubicBezTo>
                  <a:pt x="727" y="116"/>
                  <a:pt x="727" y="116"/>
                  <a:pt x="727" y="116"/>
                </a:cubicBezTo>
                <a:cubicBezTo>
                  <a:pt x="727" y="116"/>
                  <a:pt x="728" y="115"/>
                  <a:pt x="728" y="115"/>
                </a:cubicBezTo>
                <a:cubicBezTo>
                  <a:pt x="728" y="107"/>
                  <a:pt x="728" y="107"/>
                  <a:pt x="728" y="107"/>
                </a:cubicBezTo>
                <a:cubicBezTo>
                  <a:pt x="728" y="106"/>
                  <a:pt x="727" y="106"/>
                  <a:pt x="727" y="106"/>
                </a:cubicBezTo>
                <a:cubicBezTo>
                  <a:pt x="726" y="106"/>
                  <a:pt x="726" y="106"/>
                  <a:pt x="726" y="106"/>
                </a:cubicBezTo>
                <a:cubicBezTo>
                  <a:pt x="726" y="95"/>
                  <a:pt x="726" y="95"/>
                  <a:pt x="726" y="95"/>
                </a:cubicBezTo>
                <a:cubicBezTo>
                  <a:pt x="726" y="49"/>
                  <a:pt x="726" y="49"/>
                  <a:pt x="726" y="49"/>
                </a:cubicBezTo>
                <a:cubicBezTo>
                  <a:pt x="726" y="48"/>
                  <a:pt x="727" y="46"/>
                  <a:pt x="728" y="43"/>
                </a:cubicBezTo>
                <a:cubicBezTo>
                  <a:pt x="731" y="34"/>
                  <a:pt x="741" y="16"/>
                  <a:pt x="772" y="16"/>
                </a:cubicBezTo>
                <a:cubicBezTo>
                  <a:pt x="773" y="16"/>
                  <a:pt x="773" y="16"/>
                  <a:pt x="774" y="16"/>
                </a:cubicBezTo>
                <a:cubicBezTo>
                  <a:pt x="813" y="17"/>
                  <a:pt x="817" y="47"/>
                  <a:pt x="818" y="49"/>
                </a:cubicBezTo>
                <a:cubicBezTo>
                  <a:pt x="818" y="106"/>
                  <a:pt x="818" y="106"/>
                  <a:pt x="818" y="106"/>
                </a:cubicBezTo>
                <a:cubicBezTo>
                  <a:pt x="817" y="106"/>
                  <a:pt x="817" y="106"/>
                  <a:pt x="817" y="106"/>
                </a:cubicBezTo>
                <a:cubicBezTo>
                  <a:pt x="816" y="106"/>
                  <a:pt x="816" y="106"/>
                  <a:pt x="816" y="107"/>
                </a:cubicBezTo>
                <a:cubicBezTo>
                  <a:pt x="816" y="112"/>
                  <a:pt x="816" y="112"/>
                  <a:pt x="816" y="112"/>
                </a:cubicBezTo>
                <a:cubicBezTo>
                  <a:pt x="816" y="115"/>
                  <a:pt x="816" y="115"/>
                  <a:pt x="816" y="115"/>
                </a:cubicBezTo>
                <a:cubicBezTo>
                  <a:pt x="816" y="115"/>
                  <a:pt x="816" y="116"/>
                  <a:pt x="817" y="116"/>
                </a:cubicBezTo>
                <a:cubicBezTo>
                  <a:pt x="836" y="116"/>
                  <a:pt x="836" y="116"/>
                  <a:pt x="836" y="116"/>
                </a:cubicBezTo>
                <a:cubicBezTo>
                  <a:pt x="843" y="116"/>
                  <a:pt x="843" y="116"/>
                  <a:pt x="843" y="116"/>
                </a:cubicBezTo>
                <a:cubicBezTo>
                  <a:pt x="844" y="116"/>
                  <a:pt x="844" y="115"/>
                  <a:pt x="844" y="115"/>
                </a:cubicBezTo>
                <a:cubicBezTo>
                  <a:pt x="844" y="107"/>
                  <a:pt x="844" y="107"/>
                  <a:pt x="844" y="107"/>
                </a:cubicBezTo>
                <a:cubicBezTo>
                  <a:pt x="844" y="106"/>
                  <a:pt x="844" y="106"/>
                  <a:pt x="843" y="106"/>
                </a:cubicBez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userDrawn="1"/>
        </p:nvSpPr>
        <p:spPr bwMode="auto">
          <a:xfrm>
            <a:off x="11179405" y="4637126"/>
            <a:ext cx="15875" cy="49212"/>
          </a:xfrm>
          <a:custGeom>
            <a:avLst/>
            <a:gdLst>
              <a:gd name="T0" fmla="*/ 3 w 4"/>
              <a:gd name="T1" fmla="*/ 9 h 13"/>
              <a:gd name="T2" fmla="*/ 2 w 4"/>
              <a:gd name="T3" fmla="*/ 0 h 13"/>
              <a:gd name="T4" fmla="*/ 1 w 4"/>
              <a:gd name="T5" fmla="*/ 9 h 13"/>
              <a:gd name="T6" fmla="*/ 0 w 4"/>
              <a:gd name="T7" fmla="*/ 12 h 13"/>
              <a:gd name="T8" fmla="*/ 4 w 4"/>
              <a:gd name="T9" fmla="*/ 13 h 13"/>
              <a:gd name="T10" fmla="*/ 3 w 4"/>
              <a:gd name="T11" fmla="*/ 9 h 13"/>
            </a:gdLst>
            <a:ahLst/>
            <a:cxnLst>
              <a:cxn ang="0">
                <a:pos x="T0" y="T1"/>
              </a:cxn>
              <a:cxn ang="0">
                <a:pos x="T2" y="T3"/>
              </a:cxn>
              <a:cxn ang="0">
                <a:pos x="T4" y="T5"/>
              </a:cxn>
              <a:cxn ang="0">
                <a:pos x="T6" y="T7"/>
              </a:cxn>
              <a:cxn ang="0">
                <a:pos x="T8" y="T9"/>
              </a:cxn>
              <a:cxn ang="0">
                <a:pos x="T10" y="T11"/>
              </a:cxn>
            </a:cxnLst>
            <a:rect l="0" t="0" r="r" b="b"/>
            <a:pathLst>
              <a:path w="4" h="13">
                <a:moveTo>
                  <a:pt x="3" y="9"/>
                </a:moveTo>
                <a:cubicBezTo>
                  <a:pt x="3" y="9"/>
                  <a:pt x="3" y="0"/>
                  <a:pt x="2" y="0"/>
                </a:cubicBezTo>
                <a:cubicBezTo>
                  <a:pt x="1" y="0"/>
                  <a:pt x="1" y="9"/>
                  <a:pt x="1" y="9"/>
                </a:cubicBezTo>
                <a:cubicBezTo>
                  <a:pt x="0" y="12"/>
                  <a:pt x="0" y="12"/>
                  <a:pt x="0" y="12"/>
                </a:cubicBezTo>
                <a:cubicBezTo>
                  <a:pt x="4" y="13"/>
                  <a:pt x="4" y="13"/>
                  <a:pt x="4" y="13"/>
                </a:cubicBezTo>
                <a:lnTo>
                  <a:pt x="3" y="9"/>
                </a:lnTo>
                <a:close/>
              </a:path>
            </a:pathLst>
          </a:custGeom>
          <a:solidFill>
            <a:srgbClr val="F9A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userDrawn="1"/>
        </p:nvSpPr>
        <p:spPr bwMode="auto">
          <a:xfrm>
            <a:off x="11217505" y="49117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18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userDrawn="1"/>
        </p:nvSpPr>
        <p:spPr bwMode="auto">
          <a:xfrm>
            <a:off x="11063517" y="5011776"/>
            <a:ext cx="46037" cy="57150"/>
          </a:xfrm>
          <a:custGeom>
            <a:avLst/>
            <a:gdLst>
              <a:gd name="T0" fmla="*/ 1 w 12"/>
              <a:gd name="T1" fmla="*/ 14 h 15"/>
              <a:gd name="T2" fmla="*/ 3 w 12"/>
              <a:gd name="T3" fmla="*/ 13 h 15"/>
              <a:gd name="T4" fmla="*/ 7 w 12"/>
              <a:gd name="T5" fmla="*/ 13 h 15"/>
              <a:gd name="T6" fmla="*/ 12 w 12"/>
              <a:gd name="T7" fmla="*/ 12 h 15"/>
              <a:gd name="T8" fmla="*/ 12 w 12"/>
              <a:gd name="T9" fmla="*/ 12 h 15"/>
              <a:gd name="T10" fmla="*/ 12 w 12"/>
              <a:gd name="T11" fmla="*/ 12 h 15"/>
              <a:gd name="T12" fmla="*/ 12 w 12"/>
              <a:gd name="T13" fmla="*/ 12 h 15"/>
              <a:gd name="T14" fmla="*/ 12 w 12"/>
              <a:gd name="T15" fmla="*/ 12 h 15"/>
              <a:gd name="T16" fmla="*/ 7 w 12"/>
              <a:gd name="T17" fmla="*/ 11 h 15"/>
              <a:gd name="T18" fmla="*/ 3 w 12"/>
              <a:gd name="T19" fmla="*/ 11 h 15"/>
              <a:gd name="T20" fmla="*/ 2 w 12"/>
              <a:gd name="T21" fmla="*/ 11 h 15"/>
              <a:gd name="T22" fmla="*/ 2 w 12"/>
              <a:gd name="T23" fmla="*/ 6 h 15"/>
              <a:gd name="T24" fmla="*/ 2 w 12"/>
              <a:gd name="T25" fmla="*/ 5 h 15"/>
              <a:gd name="T26" fmla="*/ 1 w 12"/>
              <a:gd name="T27" fmla="*/ 0 h 15"/>
              <a:gd name="T28" fmla="*/ 1 w 12"/>
              <a:gd name="T29" fmla="*/ 5 h 15"/>
              <a:gd name="T30" fmla="*/ 1 w 12"/>
              <a:gd name="T31" fmla="*/ 6 h 15"/>
              <a:gd name="T32" fmla="*/ 0 w 12"/>
              <a:gd name="T33" fmla="*/ 11 h 15"/>
              <a:gd name="T34" fmla="*/ 0 w 12"/>
              <a:gd name="T35" fmla="*/ 12 h 15"/>
              <a:gd name="T36" fmla="*/ 1 w 12"/>
              <a:gd name="T3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1" y="14"/>
                </a:moveTo>
                <a:cubicBezTo>
                  <a:pt x="2" y="14"/>
                  <a:pt x="2" y="13"/>
                  <a:pt x="3" y="13"/>
                </a:cubicBezTo>
                <a:cubicBezTo>
                  <a:pt x="4" y="13"/>
                  <a:pt x="7" y="13"/>
                  <a:pt x="7" y="13"/>
                </a:cubicBezTo>
                <a:cubicBezTo>
                  <a:pt x="7" y="15"/>
                  <a:pt x="11"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1" y="11"/>
                  <a:pt x="7" y="9"/>
                  <a:pt x="7" y="11"/>
                </a:cubicBezTo>
                <a:cubicBezTo>
                  <a:pt x="7" y="11"/>
                  <a:pt x="4" y="11"/>
                  <a:pt x="3" y="11"/>
                </a:cubicBezTo>
                <a:cubicBezTo>
                  <a:pt x="3" y="11"/>
                  <a:pt x="2" y="11"/>
                  <a:pt x="2" y="11"/>
                </a:cubicBezTo>
                <a:cubicBezTo>
                  <a:pt x="2" y="9"/>
                  <a:pt x="2" y="7"/>
                  <a:pt x="2" y="6"/>
                </a:cubicBezTo>
                <a:cubicBezTo>
                  <a:pt x="2" y="5"/>
                  <a:pt x="2" y="5"/>
                  <a:pt x="2" y="5"/>
                </a:cubicBezTo>
                <a:cubicBezTo>
                  <a:pt x="2" y="3"/>
                  <a:pt x="1" y="0"/>
                  <a:pt x="1" y="0"/>
                </a:cubicBezTo>
                <a:cubicBezTo>
                  <a:pt x="1" y="0"/>
                  <a:pt x="1" y="3"/>
                  <a:pt x="1" y="5"/>
                </a:cubicBezTo>
                <a:cubicBezTo>
                  <a:pt x="1" y="5"/>
                  <a:pt x="1" y="5"/>
                  <a:pt x="1" y="6"/>
                </a:cubicBezTo>
                <a:cubicBezTo>
                  <a:pt x="1" y="7"/>
                  <a:pt x="1" y="9"/>
                  <a:pt x="0" y="11"/>
                </a:cubicBezTo>
                <a:cubicBezTo>
                  <a:pt x="0" y="11"/>
                  <a:pt x="0" y="11"/>
                  <a:pt x="0" y="12"/>
                </a:cubicBezTo>
                <a:cubicBezTo>
                  <a:pt x="0" y="13"/>
                  <a:pt x="1" y="14"/>
                  <a:pt x="1" y="14"/>
                </a:cubicBezTo>
                <a:close/>
              </a:path>
            </a:pathLst>
          </a:custGeom>
          <a:solidFill>
            <a:srgbClr val="FB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userDrawn="1"/>
        </p:nvSpPr>
        <p:spPr bwMode="auto">
          <a:xfrm>
            <a:off x="10993667" y="4645063"/>
            <a:ext cx="6350" cy="11112"/>
          </a:xfrm>
          <a:custGeom>
            <a:avLst/>
            <a:gdLst>
              <a:gd name="T0" fmla="*/ 2 w 4"/>
              <a:gd name="T1" fmla="*/ 0 h 7"/>
              <a:gd name="T2" fmla="*/ 0 w 4"/>
              <a:gd name="T3" fmla="*/ 7 h 7"/>
              <a:gd name="T4" fmla="*/ 4 w 4"/>
              <a:gd name="T5" fmla="*/ 5 h 7"/>
              <a:gd name="T6" fmla="*/ 2 w 4"/>
              <a:gd name="T7" fmla="*/ 0 h 7"/>
            </a:gdLst>
            <a:ahLst/>
            <a:cxnLst>
              <a:cxn ang="0">
                <a:pos x="T0" y="T1"/>
              </a:cxn>
              <a:cxn ang="0">
                <a:pos x="T2" y="T3"/>
              </a:cxn>
              <a:cxn ang="0">
                <a:pos x="T4" y="T5"/>
              </a:cxn>
              <a:cxn ang="0">
                <a:pos x="T6" y="T7"/>
              </a:cxn>
            </a:cxnLst>
            <a:rect l="0" t="0" r="r" b="b"/>
            <a:pathLst>
              <a:path w="4" h="7">
                <a:moveTo>
                  <a:pt x="2" y="0"/>
                </a:moveTo>
                <a:lnTo>
                  <a:pt x="0" y="7"/>
                </a:lnTo>
                <a:lnTo>
                  <a:pt x="4" y="5"/>
                </a:lnTo>
                <a:lnTo>
                  <a:pt x="2" y="0"/>
                </a:ln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userDrawn="1"/>
        </p:nvSpPr>
        <p:spPr bwMode="auto">
          <a:xfrm>
            <a:off x="10947630" y="4637126"/>
            <a:ext cx="7937" cy="23812"/>
          </a:xfrm>
          <a:custGeom>
            <a:avLst/>
            <a:gdLst>
              <a:gd name="T0" fmla="*/ 1 w 2"/>
              <a:gd name="T1" fmla="*/ 0 h 6"/>
              <a:gd name="T2" fmla="*/ 0 w 2"/>
              <a:gd name="T3" fmla="*/ 6 h 6"/>
              <a:gd name="T4" fmla="*/ 2 w 2"/>
              <a:gd name="T5" fmla="*/ 5 h 6"/>
              <a:gd name="T6" fmla="*/ 1 w 2"/>
              <a:gd name="T7" fmla="*/ 0 h 6"/>
            </a:gdLst>
            <a:ahLst/>
            <a:cxnLst>
              <a:cxn ang="0">
                <a:pos x="T0" y="T1"/>
              </a:cxn>
              <a:cxn ang="0">
                <a:pos x="T2" y="T3"/>
              </a:cxn>
              <a:cxn ang="0">
                <a:pos x="T4" y="T5"/>
              </a:cxn>
              <a:cxn ang="0">
                <a:pos x="T6" y="T7"/>
              </a:cxn>
            </a:cxnLst>
            <a:rect l="0" t="0" r="r" b="b"/>
            <a:pathLst>
              <a:path w="2" h="6">
                <a:moveTo>
                  <a:pt x="1" y="0"/>
                </a:moveTo>
                <a:cubicBezTo>
                  <a:pt x="1" y="0"/>
                  <a:pt x="0" y="3"/>
                  <a:pt x="0" y="6"/>
                </a:cubicBezTo>
                <a:cubicBezTo>
                  <a:pt x="2" y="5"/>
                  <a:pt x="2" y="5"/>
                  <a:pt x="2" y="5"/>
                </a:cubicBezTo>
                <a:cubicBezTo>
                  <a:pt x="2" y="3"/>
                  <a:pt x="1" y="0"/>
                  <a:pt x="1" y="0"/>
                </a:cubicBezTo>
                <a:close/>
              </a:path>
            </a:pathLst>
          </a:custGeom>
          <a:solidFill>
            <a:srgbClr val="FEB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userDrawn="1"/>
        </p:nvSpPr>
        <p:spPr bwMode="auto">
          <a:xfrm>
            <a:off x="10847617" y="536896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FEB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userDrawn="1"/>
        </p:nvSpPr>
        <p:spPr bwMode="auto">
          <a:xfrm>
            <a:off x="9930042" y="4327563"/>
            <a:ext cx="2279650" cy="1838325"/>
          </a:xfrm>
          <a:custGeom>
            <a:avLst/>
            <a:gdLst>
              <a:gd name="T0" fmla="*/ 585 w 609"/>
              <a:gd name="T1" fmla="*/ 291 h 491"/>
              <a:gd name="T2" fmla="*/ 345 w 609"/>
              <a:gd name="T3" fmla="*/ 176 h 491"/>
              <a:gd name="T4" fmla="*/ 305 w 609"/>
              <a:gd name="T5" fmla="*/ 17 h 491"/>
              <a:gd name="T6" fmla="*/ 266 w 609"/>
              <a:gd name="T7" fmla="*/ 109 h 491"/>
              <a:gd name="T8" fmla="*/ 105 w 609"/>
              <a:gd name="T9" fmla="*/ 278 h 491"/>
              <a:gd name="T10" fmla="*/ 18 w 609"/>
              <a:gd name="T11" fmla="*/ 291 h 491"/>
              <a:gd name="T12" fmla="*/ 85 w 609"/>
              <a:gd name="T13" fmla="*/ 491 h 491"/>
              <a:gd name="T14" fmla="*/ 23 w 609"/>
              <a:gd name="T15" fmla="*/ 329 h 491"/>
              <a:gd name="T16" fmla="*/ 16 w 609"/>
              <a:gd name="T17" fmla="*/ 410 h 491"/>
              <a:gd name="T18" fmla="*/ 73 w 609"/>
              <a:gd name="T19" fmla="*/ 314 h 491"/>
              <a:gd name="T20" fmla="*/ 80 w 609"/>
              <a:gd name="T21" fmla="*/ 423 h 491"/>
              <a:gd name="T22" fmla="*/ 73 w 609"/>
              <a:gd name="T23" fmla="*/ 361 h 491"/>
              <a:gd name="T24" fmla="*/ 45 w 609"/>
              <a:gd name="T25" fmla="*/ 444 h 491"/>
              <a:gd name="T26" fmla="*/ 57 w 609"/>
              <a:gd name="T27" fmla="*/ 481 h 491"/>
              <a:gd name="T28" fmla="*/ 81 w 609"/>
              <a:gd name="T29" fmla="*/ 314 h 491"/>
              <a:gd name="T30" fmla="*/ 91 w 609"/>
              <a:gd name="T31" fmla="*/ 427 h 491"/>
              <a:gd name="T32" fmla="*/ 91 w 609"/>
              <a:gd name="T33" fmla="*/ 351 h 491"/>
              <a:gd name="T34" fmla="*/ 125 w 609"/>
              <a:gd name="T35" fmla="*/ 339 h 491"/>
              <a:gd name="T36" fmla="*/ 127 w 609"/>
              <a:gd name="T37" fmla="*/ 419 h 491"/>
              <a:gd name="T38" fmla="*/ 170 w 609"/>
              <a:gd name="T39" fmla="*/ 466 h 491"/>
              <a:gd name="T40" fmla="*/ 171 w 609"/>
              <a:gd name="T41" fmla="*/ 390 h 491"/>
              <a:gd name="T42" fmla="*/ 184 w 609"/>
              <a:gd name="T43" fmla="*/ 434 h 491"/>
              <a:gd name="T44" fmla="*/ 248 w 609"/>
              <a:gd name="T45" fmla="*/ 354 h 491"/>
              <a:gd name="T46" fmla="*/ 237 w 609"/>
              <a:gd name="T47" fmla="*/ 434 h 491"/>
              <a:gd name="T48" fmla="*/ 219 w 609"/>
              <a:gd name="T49" fmla="*/ 410 h 491"/>
              <a:gd name="T50" fmla="*/ 231 w 609"/>
              <a:gd name="T51" fmla="*/ 466 h 491"/>
              <a:gd name="T52" fmla="*/ 248 w 609"/>
              <a:gd name="T53" fmla="*/ 489 h 491"/>
              <a:gd name="T54" fmla="*/ 320 w 609"/>
              <a:gd name="T55" fmla="*/ 137 h 491"/>
              <a:gd name="T56" fmla="*/ 315 w 609"/>
              <a:gd name="T57" fmla="*/ 392 h 491"/>
              <a:gd name="T58" fmla="*/ 320 w 609"/>
              <a:gd name="T59" fmla="*/ 343 h 491"/>
              <a:gd name="T60" fmla="*/ 315 w 609"/>
              <a:gd name="T61" fmla="*/ 248 h 491"/>
              <a:gd name="T62" fmla="*/ 301 w 609"/>
              <a:gd name="T63" fmla="*/ 137 h 491"/>
              <a:gd name="T64" fmla="*/ 316 w 609"/>
              <a:gd name="T65" fmla="*/ 193 h 491"/>
              <a:gd name="T66" fmla="*/ 293 w 609"/>
              <a:gd name="T67" fmla="*/ 193 h 491"/>
              <a:gd name="T68" fmla="*/ 302 w 609"/>
              <a:gd name="T69" fmla="*/ 351 h 491"/>
              <a:gd name="T70" fmla="*/ 307 w 609"/>
              <a:gd name="T71" fmla="*/ 296 h 491"/>
              <a:gd name="T72" fmla="*/ 308 w 609"/>
              <a:gd name="T73" fmla="*/ 424 h 491"/>
              <a:gd name="T74" fmla="*/ 294 w 609"/>
              <a:gd name="T75" fmla="*/ 392 h 491"/>
              <a:gd name="T76" fmla="*/ 294 w 609"/>
              <a:gd name="T77" fmla="*/ 275 h 491"/>
              <a:gd name="T78" fmla="*/ 292 w 609"/>
              <a:gd name="T79" fmla="*/ 197 h 491"/>
              <a:gd name="T80" fmla="*/ 295 w 609"/>
              <a:gd name="T81" fmla="*/ 155 h 491"/>
              <a:gd name="T82" fmla="*/ 300 w 609"/>
              <a:gd name="T83" fmla="*/ 470 h 491"/>
              <a:gd name="T84" fmla="*/ 317 w 609"/>
              <a:gd name="T85" fmla="*/ 470 h 491"/>
              <a:gd name="T86" fmla="*/ 391 w 609"/>
              <a:gd name="T87" fmla="*/ 354 h 491"/>
              <a:gd name="T88" fmla="*/ 371 w 609"/>
              <a:gd name="T89" fmla="*/ 410 h 491"/>
              <a:gd name="T90" fmla="*/ 351 w 609"/>
              <a:gd name="T91" fmla="*/ 389 h 491"/>
              <a:gd name="T92" fmla="*/ 369 w 609"/>
              <a:gd name="T93" fmla="*/ 489 h 491"/>
              <a:gd name="T94" fmla="*/ 386 w 609"/>
              <a:gd name="T95" fmla="*/ 489 h 491"/>
              <a:gd name="T96" fmla="*/ 425 w 609"/>
              <a:gd name="T97" fmla="*/ 481 h 491"/>
              <a:gd name="T98" fmla="*/ 425 w 609"/>
              <a:gd name="T99" fmla="*/ 410 h 491"/>
              <a:gd name="T100" fmla="*/ 447 w 609"/>
              <a:gd name="T101" fmla="*/ 434 h 491"/>
              <a:gd name="T102" fmla="*/ 484 w 609"/>
              <a:gd name="T103" fmla="*/ 339 h 491"/>
              <a:gd name="T104" fmla="*/ 477 w 609"/>
              <a:gd name="T105" fmla="*/ 410 h 491"/>
              <a:gd name="T106" fmla="*/ 563 w 609"/>
              <a:gd name="T107" fmla="*/ 368 h 491"/>
              <a:gd name="T108" fmla="*/ 552 w 609"/>
              <a:gd name="T109" fmla="*/ 412 h 491"/>
              <a:gd name="T110" fmla="*/ 540 w 609"/>
              <a:gd name="T111" fmla="*/ 390 h 491"/>
              <a:gd name="T112" fmla="*/ 540 w 609"/>
              <a:gd name="T113" fmla="*/ 444 h 491"/>
              <a:gd name="T114" fmla="*/ 513 w 609"/>
              <a:gd name="T115" fmla="*/ 368 h 491"/>
              <a:gd name="T116" fmla="*/ 506 w 609"/>
              <a:gd name="T117" fmla="*/ 393 h 491"/>
              <a:gd name="T118" fmla="*/ 541 w 609"/>
              <a:gd name="T119" fmla="*/ 481 h 491"/>
              <a:gd name="T120" fmla="*/ 527 w 609"/>
              <a:gd name="T121" fmla="*/ 313 h 491"/>
              <a:gd name="T122" fmla="*/ 593 w 609"/>
              <a:gd name="T123" fmla="*/ 383 h 491"/>
              <a:gd name="T124" fmla="*/ 585 w 609"/>
              <a:gd name="T125" fmla="*/ 42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491">
                <a:moveTo>
                  <a:pt x="606" y="448"/>
                </a:moveTo>
                <a:cubicBezTo>
                  <a:pt x="606" y="448"/>
                  <a:pt x="606" y="448"/>
                  <a:pt x="606" y="448"/>
                </a:cubicBezTo>
                <a:cubicBezTo>
                  <a:pt x="606" y="445"/>
                  <a:pt x="606" y="445"/>
                  <a:pt x="606" y="445"/>
                </a:cubicBezTo>
                <a:cubicBezTo>
                  <a:pt x="605" y="443"/>
                  <a:pt x="605" y="443"/>
                  <a:pt x="605" y="443"/>
                </a:cubicBezTo>
                <a:cubicBezTo>
                  <a:pt x="605" y="394"/>
                  <a:pt x="605" y="394"/>
                  <a:pt x="605" y="394"/>
                </a:cubicBezTo>
                <a:cubicBezTo>
                  <a:pt x="605" y="377"/>
                  <a:pt x="605" y="377"/>
                  <a:pt x="605" y="377"/>
                </a:cubicBezTo>
                <a:cubicBezTo>
                  <a:pt x="606" y="372"/>
                  <a:pt x="606" y="372"/>
                  <a:pt x="606" y="372"/>
                </a:cubicBezTo>
                <a:cubicBezTo>
                  <a:pt x="606" y="324"/>
                  <a:pt x="606" y="324"/>
                  <a:pt x="606" y="324"/>
                </a:cubicBezTo>
                <a:cubicBezTo>
                  <a:pt x="606" y="324"/>
                  <a:pt x="609" y="322"/>
                  <a:pt x="609" y="319"/>
                </a:cubicBezTo>
                <a:cubicBezTo>
                  <a:pt x="595" y="297"/>
                  <a:pt x="595" y="297"/>
                  <a:pt x="595" y="297"/>
                </a:cubicBezTo>
                <a:cubicBezTo>
                  <a:pt x="591" y="291"/>
                  <a:pt x="591" y="291"/>
                  <a:pt x="591" y="291"/>
                </a:cubicBezTo>
                <a:cubicBezTo>
                  <a:pt x="591" y="291"/>
                  <a:pt x="591" y="291"/>
                  <a:pt x="591" y="291"/>
                </a:cubicBezTo>
                <a:cubicBezTo>
                  <a:pt x="591" y="291"/>
                  <a:pt x="591" y="291"/>
                  <a:pt x="591" y="291"/>
                </a:cubicBezTo>
                <a:cubicBezTo>
                  <a:pt x="591" y="291"/>
                  <a:pt x="591" y="291"/>
                  <a:pt x="591" y="291"/>
                </a:cubicBezTo>
                <a:cubicBezTo>
                  <a:pt x="588" y="285"/>
                  <a:pt x="588" y="285"/>
                  <a:pt x="588" y="285"/>
                </a:cubicBezTo>
                <a:cubicBezTo>
                  <a:pt x="588" y="285"/>
                  <a:pt x="588" y="285"/>
                  <a:pt x="588" y="285"/>
                </a:cubicBezTo>
                <a:cubicBezTo>
                  <a:pt x="585" y="291"/>
                  <a:pt x="585" y="291"/>
                  <a:pt x="585" y="291"/>
                </a:cubicBezTo>
                <a:cubicBezTo>
                  <a:pt x="585" y="291"/>
                  <a:pt x="585" y="291"/>
                  <a:pt x="585" y="291"/>
                </a:cubicBezTo>
                <a:cubicBezTo>
                  <a:pt x="585" y="291"/>
                  <a:pt x="585" y="291"/>
                  <a:pt x="585" y="291"/>
                </a:cubicBezTo>
                <a:cubicBezTo>
                  <a:pt x="585" y="291"/>
                  <a:pt x="585" y="291"/>
                  <a:pt x="585" y="291"/>
                </a:cubicBezTo>
                <a:cubicBezTo>
                  <a:pt x="579" y="300"/>
                  <a:pt x="579" y="300"/>
                  <a:pt x="579" y="300"/>
                </a:cubicBezTo>
                <a:cubicBezTo>
                  <a:pt x="579" y="301"/>
                  <a:pt x="579" y="301"/>
                  <a:pt x="579" y="301"/>
                </a:cubicBezTo>
                <a:cubicBezTo>
                  <a:pt x="579" y="301"/>
                  <a:pt x="579" y="301"/>
                  <a:pt x="579" y="301"/>
                </a:cubicBezTo>
                <a:cubicBezTo>
                  <a:pt x="537" y="228"/>
                  <a:pt x="537" y="228"/>
                  <a:pt x="537" y="228"/>
                </a:cubicBezTo>
                <a:cubicBezTo>
                  <a:pt x="537" y="228"/>
                  <a:pt x="537" y="228"/>
                  <a:pt x="537" y="228"/>
                </a:cubicBezTo>
                <a:cubicBezTo>
                  <a:pt x="537" y="228"/>
                  <a:pt x="537" y="228"/>
                  <a:pt x="537" y="228"/>
                </a:cubicBezTo>
                <a:cubicBezTo>
                  <a:pt x="535" y="225"/>
                  <a:pt x="535" y="225"/>
                  <a:pt x="535" y="225"/>
                </a:cubicBezTo>
                <a:cubicBezTo>
                  <a:pt x="535" y="225"/>
                  <a:pt x="535" y="225"/>
                  <a:pt x="535" y="225"/>
                </a:cubicBezTo>
                <a:cubicBezTo>
                  <a:pt x="533" y="228"/>
                  <a:pt x="533" y="228"/>
                  <a:pt x="533" y="228"/>
                </a:cubicBezTo>
                <a:cubicBezTo>
                  <a:pt x="533" y="228"/>
                  <a:pt x="533" y="228"/>
                  <a:pt x="533" y="228"/>
                </a:cubicBezTo>
                <a:cubicBezTo>
                  <a:pt x="504" y="278"/>
                  <a:pt x="504" y="278"/>
                  <a:pt x="504" y="278"/>
                </a:cubicBezTo>
                <a:cubicBezTo>
                  <a:pt x="449" y="278"/>
                  <a:pt x="449" y="278"/>
                  <a:pt x="449" y="278"/>
                </a:cubicBezTo>
                <a:cubicBezTo>
                  <a:pt x="346" y="278"/>
                  <a:pt x="346" y="278"/>
                  <a:pt x="346" y="278"/>
                </a:cubicBezTo>
                <a:cubicBezTo>
                  <a:pt x="346" y="218"/>
                  <a:pt x="346" y="218"/>
                  <a:pt x="346" y="218"/>
                </a:cubicBezTo>
                <a:cubicBezTo>
                  <a:pt x="346" y="218"/>
                  <a:pt x="346" y="218"/>
                  <a:pt x="346" y="218"/>
                </a:cubicBezTo>
                <a:cubicBezTo>
                  <a:pt x="346" y="213"/>
                  <a:pt x="346" y="213"/>
                  <a:pt x="346" y="213"/>
                </a:cubicBezTo>
                <a:cubicBezTo>
                  <a:pt x="345" y="213"/>
                  <a:pt x="345" y="213"/>
                  <a:pt x="345" y="213"/>
                </a:cubicBezTo>
                <a:cubicBezTo>
                  <a:pt x="345" y="176"/>
                  <a:pt x="345" y="176"/>
                  <a:pt x="345" y="176"/>
                </a:cubicBezTo>
                <a:cubicBezTo>
                  <a:pt x="346" y="175"/>
                  <a:pt x="346" y="175"/>
                  <a:pt x="346" y="175"/>
                </a:cubicBezTo>
                <a:cubicBezTo>
                  <a:pt x="346" y="171"/>
                  <a:pt x="346" y="171"/>
                  <a:pt x="346" y="171"/>
                </a:cubicBezTo>
                <a:cubicBezTo>
                  <a:pt x="345" y="170"/>
                  <a:pt x="345" y="170"/>
                  <a:pt x="345" y="170"/>
                </a:cubicBezTo>
                <a:cubicBezTo>
                  <a:pt x="345" y="157"/>
                  <a:pt x="345" y="157"/>
                  <a:pt x="345" y="157"/>
                </a:cubicBezTo>
                <a:cubicBezTo>
                  <a:pt x="344" y="156"/>
                  <a:pt x="344" y="156"/>
                  <a:pt x="344" y="156"/>
                </a:cubicBezTo>
                <a:cubicBezTo>
                  <a:pt x="342" y="155"/>
                  <a:pt x="342" y="155"/>
                  <a:pt x="342" y="155"/>
                </a:cubicBezTo>
                <a:cubicBezTo>
                  <a:pt x="342" y="155"/>
                  <a:pt x="342" y="155"/>
                  <a:pt x="342" y="155"/>
                </a:cubicBezTo>
                <a:cubicBezTo>
                  <a:pt x="342" y="153"/>
                  <a:pt x="342" y="153"/>
                  <a:pt x="342" y="153"/>
                </a:cubicBezTo>
                <a:cubicBezTo>
                  <a:pt x="342" y="119"/>
                  <a:pt x="342" y="119"/>
                  <a:pt x="342" y="119"/>
                </a:cubicBezTo>
                <a:cubicBezTo>
                  <a:pt x="343" y="118"/>
                  <a:pt x="343" y="118"/>
                  <a:pt x="343" y="118"/>
                </a:cubicBezTo>
                <a:cubicBezTo>
                  <a:pt x="343" y="109"/>
                  <a:pt x="343" y="109"/>
                  <a:pt x="343" y="109"/>
                </a:cubicBezTo>
                <a:cubicBezTo>
                  <a:pt x="338" y="96"/>
                  <a:pt x="338" y="96"/>
                  <a:pt x="338" y="96"/>
                </a:cubicBezTo>
                <a:cubicBezTo>
                  <a:pt x="334" y="95"/>
                  <a:pt x="334" y="95"/>
                  <a:pt x="334" y="95"/>
                </a:cubicBezTo>
                <a:cubicBezTo>
                  <a:pt x="331" y="102"/>
                  <a:pt x="331" y="102"/>
                  <a:pt x="331" y="102"/>
                </a:cubicBezTo>
                <a:cubicBezTo>
                  <a:pt x="328" y="94"/>
                  <a:pt x="328" y="94"/>
                  <a:pt x="328" y="94"/>
                </a:cubicBezTo>
                <a:cubicBezTo>
                  <a:pt x="316" y="69"/>
                  <a:pt x="316" y="69"/>
                  <a:pt x="316" y="69"/>
                </a:cubicBezTo>
                <a:cubicBezTo>
                  <a:pt x="305" y="47"/>
                  <a:pt x="305" y="47"/>
                  <a:pt x="305" y="47"/>
                </a:cubicBezTo>
                <a:cubicBezTo>
                  <a:pt x="305" y="47"/>
                  <a:pt x="305" y="47"/>
                  <a:pt x="305" y="47"/>
                </a:cubicBezTo>
                <a:cubicBezTo>
                  <a:pt x="305" y="17"/>
                  <a:pt x="305" y="17"/>
                  <a:pt x="305" y="17"/>
                </a:cubicBezTo>
                <a:cubicBezTo>
                  <a:pt x="305" y="17"/>
                  <a:pt x="306" y="17"/>
                  <a:pt x="307" y="19"/>
                </a:cubicBezTo>
                <a:cubicBezTo>
                  <a:pt x="309" y="22"/>
                  <a:pt x="317" y="19"/>
                  <a:pt x="321" y="20"/>
                </a:cubicBezTo>
                <a:cubicBezTo>
                  <a:pt x="324" y="21"/>
                  <a:pt x="325" y="24"/>
                  <a:pt x="325" y="22"/>
                </a:cubicBezTo>
                <a:cubicBezTo>
                  <a:pt x="325" y="20"/>
                  <a:pt x="326" y="14"/>
                  <a:pt x="323" y="12"/>
                </a:cubicBezTo>
                <a:cubicBezTo>
                  <a:pt x="321" y="9"/>
                  <a:pt x="313" y="11"/>
                  <a:pt x="310" y="9"/>
                </a:cubicBezTo>
                <a:cubicBezTo>
                  <a:pt x="308" y="8"/>
                  <a:pt x="306" y="7"/>
                  <a:pt x="305" y="7"/>
                </a:cubicBezTo>
                <a:cubicBezTo>
                  <a:pt x="305" y="0"/>
                  <a:pt x="305" y="0"/>
                  <a:pt x="305" y="0"/>
                </a:cubicBezTo>
                <a:cubicBezTo>
                  <a:pt x="305" y="0"/>
                  <a:pt x="305" y="0"/>
                  <a:pt x="304" y="0"/>
                </a:cubicBezTo>
                <a:cubicBezTo>
                  <a:pt x="304" y="0"/>
                  <a:pt x="304" y="0"/>
                  <a:pt x="304" y="0"/>
                </a:cubicBezTo>
                <a:cubicBezTo>
                  <a:pt x="304" y="47"/>
                  <a:pt x="304" y="47"/>
                  <a:pt x="304" y="47"/>
                </a:cubicBezTo>
                <a:cubicBezTo>
                  <a:pt x="285" y="85"/>
                  <a:pt x="285" y="85"/>
                  <a:pt x="285" y="85"/>
                </a:cubicBezTo>
                <a:cubicBezTo>
                  <a:pt x="286" y="87"/>
                  <a:pt x="286" y="87"/>
                  <a:pt x="286" y="87"/>
                </a:cubicBezTo>
                <a:cubicBezTo>
                  <a:pt x="284" y="88"/>
                  <a:pt x="284" y="88"/>
                  <a:pt x="284" y="88"/>
                </a:cubicBezTo>
                <a:cubicBezTo>
                  <a:pt x="277" y="102"/>
                  <a:pt x="277" y="102"/>
                  <a:pt x="277" y="102"/>
                </a:cubicBezTo>
                <a:cubicBezTo>
                  <a:pt x="274" y="92"/>
                  <a:pt x="274" y="92"/>
                  <a:pt x="274" y="92"/>
                </a:cubicBezTo>
                <a:cubicBezTo>
                  <a:pt x="274" y="92"/>
                  <a:pt x="274" y="90"/>
                  <a:pt x="274" y="88"/>
                </a:cubicBezTo>
                <a:cubicBezTo>
                  <a:pt x="272" y="89"/>
                  <a:pt x="272" y="89"/>
                  <a:pt x="272" y="89"/>
                </a:cubicBezTo>
                <a:cubicBezTo>
                  <a:pt x="272" y="90"/>
                  <a:pt x="272" y="92"/>
                  <a:pt x="272" y="92"/>
                </a:cubicBezTo>
                <a:cubicBezTo>
                  <a:pt x="266" y="109"/>
                  <a:pt x="266" y="109"/>
                  <a:pt x="266" y="109"/>
                </a:cubicBezTo>
                <a:cubicBezTo>
                  <a:pt x="266" y="118"/>
                  <a:pt x="266" y="118"/>
                  <a:pt x="266" y="118"/>
                </a:cubicBezTo>
                <a:cubicBezTo>
                  <a:pt x="267" y="119"/>
                  <a:pt x="267" y="119"/>
                  <a:pt x="267" y="119"/>
                </a:cubicBezTo>
                <a:cubicBezTo>
                  <a:pt x="267" y="155"/>
                  <a:pt x="267" y="155"/>
                  <a:pt x="267" y="155"/>
                </a:cubicBezTo>
                <a:cubicBezTo>
                  <a:pt x="267" y="155"/>
                  <a:pt x="267" y="155"/>
                  <a:pt x="267" y="155"/>
                </a:cubicBezTo>
                <a:cubicBezTo>
                  <a:pt x="263" y="156"/>
                  <a:pt x="263" y="156"/>
                  <a:pt x="263" y="156"/>
                </a:cubicBezTo>
                <a:cubicBezTo>
                  <a:pt x="263" y="170"/>
                  <a:pt x="263" y="170"/>
                  <a:pt x="263" y="170"/>
                </a:cubicBezTo>
                <a:cubicBezTo>
                  <a:pt x="263" y="171"/>
                  <a:pt x="263" y="171"/>
                  <a:pt x="263" y="171"/>
                </a:cubicBezTo>
                <a:cubicBezTo>
                  <a:pt x="263" y="175"/>
                  <a:pt x="263" y="175"/>
                  <a:pt x="263" y="175"/>
                </a:cubicBezTo>
                <a:cubicBezTo>
                  <a:pt x="263" y="176"/>
                  <a:pt x="263" y="176"/>
                  <a:pt x="263" y="176"/>
                </a:cubicBezTo>
                <a:cubicBezTo>
                  <a:pt x="263" y="196"/>
                  <a:pt x="263" y="196"/>
                  <a:pt x="263" y="196"/>
                </a:cubicBezTo>
                <a:cubicBezTo>
                  <a:pt x="263" y="213"/>
                  <a:pt x="263" y="213"/>
                  <a:pt x="263" y="213"/>
                </a:cubicBezTo>
                <a:cubicBezTo>
                  <a:pt x="263" y="213"/>
                  <a:pt x="263" y="213"/>
                  <a:pt x="263" y="213"/>
                </a:cubicBezTo>
                <a:cubicBezTo>
                  <a:pt x="263" y="218"/>
                  <a:pt x="263" y="218"/>
                  <a:pt x="263" y="218"/>
                </a:cubicBezTo>
                <a:cubicBezTo>
                  <a:pt x="263" y="218"/>
                  <a:pt x="263" y="218"/>
                  <a:pt x="263" y="218"/>
                </a:cubicBezTo>
                <a:cubicBezTo>
                  <a:pt x="263" y="278"/>
                  <a:pt x="263" y="278"/>
                  <a:pt x="263" y="278"/>
                </a:cubicBezTo>
                <a:cubicBezTo>
                  <a:pt x="246" y="278"/>
                  <a:pt x="246" y="278"/>
                  <a:pt x="246" y="278"/>
                </a:cubicBezTo>
                <a:cubicBezTo>
                  <a:pt x="246" y="279"/>
                  <a:pt x="246" y="279"/>
                  <a:pt x="246" y="279"/>
                </a:cubicBezTo>
                <a:cubicBezTo>
                  <a:pt x="245" y="278"/>
                  <a:pt x="245" y="278"/>
                  <a:pt x="245" y="278"/>
                </a:cubicBezTo>
                <a:cubicBezTo>
                  <a:pt x="105" y="278"/>
                  <a:pt x="105" y="278"/>
                  <a:pt x="105" y="278"/>
                </a:cubicBezTo>
                <a:cubicBezTo>
                  <a:pt x="76" y="228"/>
                  <a:pt x="76" y="228"/>
                  <a:pt x="76" y="228"/>
                </a:cubicBezTo>
                <a:cubicBezTo>
                  <a:pt x="76" y="228"/>
                  <a:pt x="76" y="228"/>
                  <a:pt x="76" y="228"/>
                </a:cubicBezTo>
                <a:cubicBezTo>
                  <a:pt x="74" y="225"/>
                  <a:pt x="74" y="225"/>
                  <a:pt x="74" y="225"/>
                </a:cubicBezTo>
                <a:cubicBezTo>
                  <a:pt x="74" y="225"/>
                  <a:pt x="74" y="225"/>
                  <a:pt x="74" y="225"/>
                </a:cubicBezTo>
                <a:cubicBezTo>
                  <a:pt x="72" y="228"/>
                  <a:pt x="72" y="228"/>
                  <a:pt x="72" y="228"/>
                </a:cubicBezTo>
                <a:cubicBezTo>
                  <a:pt x="72" y="228"/>
                  <a:pt x="72" y="228"/>
                  <a:pt x="72" y="228"/>
                </a:cubicBezTo>
                <a:cubicBezTo>
                  <a:pt x="30" y="301"/>
                  <a:pt x="30" y="301"/>
                  <a:pt x="30" y="301"/>
                </a:cubicBezTo>
                <a:cubicBezTo>
                  <a:pt x="30" y="301"/>
                  <a:pt x="30" y="301"/>
                  <a:pt x="30" y="301"/>
                </a:cubicBezTo>
                <a:cubicBezTo>
                  <a:pt x="29" y="300"/>
                  <a:pt x="29" y="300"/>
                  <a:pt x="29" y="300"/>
                </a:cubicBezTo>
                <a:cubicBezTo>
                  <a:pt x="26" y="295"/>
                  <a:pt x="26" y="295"/>
                  <a:pt x="26" y="295"/>
                </a:cubicBezTo>
                <a:cubicBezTo>
                  <a:pt x="23" y="291"/>
                  <a:pt x="23" y="291"/>
                  <a:pt x="23" y="291"/>
                </a:cubicBezTo>
                <a:cubicBezTo>
                  <a:pt x="23" y="291"/>
                  <a:pt x="23" y="291"/>
                  <a:pt x="23" y="291"/>
                </a:cubicBezTo>
                <a:cubicBezTo>
                  <a:pt x="23" y="291"/>
                  <a:pt x="23" y="291"/>
                  <a:pt x="23" y="291"/>
                </a:cubicBezTo>
                <a:cubicBezTo>
                  <a:pt x="24" y="291"/>
                  <a:pt x="24" y="291"/>
                  <a:pt x="24" y="291"/>
                </a:cubicBezTo>
                <a:cubicBezTo>
                  <a:pt x="21" y="285"/>
                  <a:pt x="21" y="285"/>
                  <a:pt x="21" y="285"/>
                </a:cubicBezTo>
                <a:cubicBezTo>
                  <a:pt x="21" y="285"/>
                  <a:pt x="21" y="285"/>
                  <a:pt x="21" y="285"/>
                </a:cubicBezTo>
                <a:cubicBezTo>
                  <a:pt x="17" y="291"/>
                  <a:pt x="17" y="291"/>
                  <a:pt x="17" y="291"/>
                </a:cubicBezTo>
                <a:cubicBezTo>
                  <a:pt x="17" y="291"/>
                  <a:pt x="17" y="291"/>
                  <a:pt x="17" y="291"/>
                </a:cubicBezTo>
                <a:cubicBezTo>
                  <a:pt x="18" y="291"/>
                  <a:pt x="18" y="291"/>
                  <a:pt x="18" y="291"/>
                </a:cubicBezTo>
                <a:cubicBezTo>
                  <a:pt x="18" y="291"/>
                  <a:pt x="18" y="291"/>
                  <a:pt x="18" y="291"/>
                </a:cubicBezTo>
                <a:cubicBezTo>
                  <a:pt x="3" y="314"/>
                  <a:pt x="3" y="314"/>
                  <a:pt x="3" y="314"/>
                </a:cubicBezTo>
                <a:cubicBezTo>
                  <a:pt x="0" y="319"/>
                  <a:pt x="0" y="319"/>
                  <a:pt x="0" y="319"/>
                </a:cubicBezTo>
                <a:cubicBezTo>
                  <a:pt x="0" y="322"/>
                  <a:pt x="3" y="324"/>
                  <a:pt x="3" y="324"/>
                </a:cubicBezTo>
                <a:cubicBezTo>
                  <a:pt x="3" y="331"/>
                  <a:pt x="3" y="331"/>
                  <a:pt x="3" y="331"/>
                </a:cubicBezTo>
                <a:cubicBezTo>
                  <a:pt x="3" y="372"/>
                  <a:pt x="3" y="372"/>
                  <a:pt x="3" y="372"/>
                </a:cubicBezTo>
                <a:cubicBezTo>
                  <a:pt x="4" y="377"/>
                  <a:pt x="4" y="377"/>
                  <a:pt x="4" y="377"/>
                </a:cubicBezTo>
                <a:cubicBezTo>
                  <a:pt x="4" y="443"/>
                  <a:pt x="4" y="443"/>
                  <a:pt x="4" y="443"/>
                </a:cubicBezTo>
                <a:cubicBezTo>
                  <a:pt x="2" y="445"/>
                  <a:pt x="2" y="445"/>
                  <a:pt x="2" y="445"/>
                </a:cubicBezTo>
                <a:cubicBezTo>
                  <a:pt x="2" y="448"/>
                  <a:pt x="2" y="448"/>
                  <a:pt x="2" y="448"/>
                </a:cubicBezTo>
                <a:cubicBezTo>
                  <a:pt x="3" y="448"/>
                  <a:pt x="3" y="448"/>
                  <a:pt x="3" y="448"/>
                </a:cubicBezTo>
                <a:cubicBezTo>
                  <a:pt x="3" y="468"/>
                  <a:pt x="3" y="468"/>
                  <a:pt x="3" y="468"/>
                </a:cubicBezTo>
                <a:cubicBezTo>
                  <a:pt x="3" y="469"/>
                  <a:pt x="3" y="469"/>
                  <a:pt x="3" y="469"/>
                </a:cubicBezTo>
                <a:cubicBezTo>
                  <a:pt x="3" y="469"/>
                  <a:pt x="3" y="469"/>
                  <a:pt x="3" y="469"/>
                </a:cubicBezTo>
                <a:cubicBezTo>
                  <a:pt x="3" y="474"/>
                  <a:pt x="3" y="474"/>
                  <a:pt x="3" y="474"/>
                </a:cubicBezTo>
                <a:cubicBezTo>
                  <a:pt x="0" y="481"/>
                  <a:pt x="0" y="481"/>
                  <a:pt x="0" y="481"/>
                </a:cubicBezTo>
                <a:cubicBezTo>
                  <a:pt x="0" y="491"/>
                  <a:pt x="0" y="491"/>
                  <a:pt x="0" y="491"/>
                </a:cubicBezTo>
                <a:cubicBezTo>
                  <a:pt x="6" y="491"/>
                  <a:pt x="6" y="491"/>
                  <a:pt x="6" y="491"/>
                </a:cubicBezTo>
                <a:cubicBezTo>
                  <a:pt x="85" y="491"/>
                  <a:pt x="85" y="491"/>
                  <a:pt x="85" y="491"/>
                </a:cubicBezTo>
                <a:cubicBezTo>
                  <a:pt x="194" y="491"/>
                  <a:pt x="194" y="491"/>
                  <a:pt x="194" y="491"/>
                </a:cubicBezTo>
                <a:cubicBezTo>
                  <a:pt x="234" y="491"/>
                  <a:pt x="234" y="491"/>
                  <a:pt x="234" y="491"/>
                </a:cubicBezTo>
                <a:cubicBezTo>
                  <a:pt x="263" y="491"/>
                  <a:pt x="263" y="491"/>
                  <a:pt x="263" y="491"/>
                </a:cubicBezTo>
                <a:cubicBezTo>
                  <a:pt x="283" y="491"/>
                  <a:pt x="283" y="491"/>
                  <a:pt x="283" y="491"/>
                </a:cubicBezTo>
                <a:cubicBezTo>
                  <a:pt x="287" y="491"/>
                  <a:pt x="287" y="491"/>
                  <a:pt x="287" y="491"/>
                </a:cubicBezTo>
                <a:cubicBezTo>
                  <a:pt x="321" y="491"/>
                  <a:pt x="321" y="491"/>
                  <a:pt x="321" y="491"/>
                </a:cubicBezTo>
                <a:cubicBezTo>
                  <a:pt x="346" y="491"/>
                  <a:pt x="346" y="491"/>
                  <a:pt x="346" y="491"/>
                </a:cubicBezTo>
                <a:cubicBezTo>
                  <a:pt x="346" y="491"/>
                  <a:pt x="346" y="491"/>
                  <a:pt x="346" y="491"/>
                </a:cubicBezTo>
                <a:cubicBezTo>
                  <a:pt x="493" y="491"/>
                  <a:pt x="493" y="491"/>
                  <a:pt x="493" y="491"/>
                </a:cubicBezTo>
                <a:cubicBezTo>
                  <a:pt x="608" y="491"/>
                  <a:pt x="608" y="491"/>
                  <a:pt x="608" y="491"/>
                </a:cubicBezTo>
                <a:cubicBezTo>
                  <a:pt x="608" y="481"/>
                  <a:pt x="608" y="481"/>
                  <a:pt x="608" y="481"/>
                </a:cubicBezTo>
                <a:cubicBezTo>
                  <a:pt x="606" y="474"/>
                  <a:pt x="606" y="474"/>
                  <a:pt x="606" y="474"/>
                </a:cubicBezTo>
                <a:lnTo>
                  <a:pt x="606" y="448"/>
                </a:lnTo>
                <a:close/>
                <a:moveTo>
                  <a:pt x="23" y="337"/>
                </a:moveTo>
                <a:cubicBezTo>
                  <a:pt x="23" y="339"/>
                  <a:pt x="23" y="339"/>
                  <a:pt x="23" y="339"/>
                </a:cubicBezTo>
                <a:cubicBezTo>
                  <a:pt x="23" y="339"/>
                  <a:pt x="23" y="339"/>
                  <a:pt x="23" y="339"/>
                </a:cubicBezTo>
                <a:cubicBezTo>
                  <a:pt x="17" y="339"/>
                  <a:pt x="17" y="339"/>
                  <a:pt x="17" y="339"/>
                </a:cubicBezTo>
                <a:cubicBezTo>
                  <a:pt x="17" y="329"/>
                  <a:pt x="17" y="329"/>
                  <a:pt x="17" y="329"/>
                </a:cubicBezTo>
                <a:cubicBezTo>
                  <a:pt x="23" y="329"/>
                  <a:pt x="23" y="329"/>
                  <a:pt x="23" y="329"/>
                </a:cubicBezTo>
                <a:lnTo>
                  <a:pt x="23" y="337"/>
                </a:lnTo>
                <a:close/>
                <a:moveTo>
                  <a:pt x="16" y="368"/>
                </a:moveTo>
                <a:cubicBezTo>
                  <a:pt x="16" y="351"/>
                  <a:pt x="16" y="351"/>
                  <a:pt x="16" y="351"/>
                </a:cubicBezTo>
                <a:cubicBezTo>
                  <a:pt x="21" y="351"/>
                  <a:pt x="21" y="351"/>
                  <a:pt x="21" y="351"/>
                </a:cubicBezTo>
                <a:cubicBezTo>
                  <a:pt x="24" y="351"/>
                  <a:pt x="24" y="351"/>
                  <a:pt x="24" y="351"/>
                </a:cubicBezTo>
                <a:cubicBezTo>
                  <a:pt x="24" y="368"/>
                  <a:pt x="24" y="368"/>
                  <a:pt x="24" y="368"/>
                </a:cubicBezTo>
                <a:cubicBezTo>
                  <a:pt x="18" y="368"/>
                  <a:pt x="18" y="368"/>
                  <a:pt x="18" y="368"/>
                </a:cubicBezTo>
                <a:lnTo>
                  <a:pt x="16" y="368"/>
                </a:lnTo>
                <a:close/>
                <a:moveTo>
                  <a:pt x="16" y="423"/>
                </a:moveTo>
                <a:cubicBezTo>
                  <a:pt x="16" y="419"/>
                  <a:pt x="16" y="419"/>
                  <a:pt x="16" y="419"/>
                </a:cubicBezTo>
                <a:cubicBezTo>
                  <a:pt x="24" y="419"/>
                  <a:pt x="24" y="419"/>
                  <a:pt x="24" y="419"/>
                </a:cubicBezTo>
                <a:cubicBezTo>
                  <a:pt x="24" y="423"/>
                  <a:pt x="24" y="423"/>
                  <a:pt x="24" y="423"/>
                </a:cubicBezTo>
                <a:lnTo>
                  <a:pt x="16" y="423"/>
                </a:lnTo>
                <a:close/>
                <a:moveTo>
                  <a:pt x="24" y="425"/>
                </a:moveTo>
                <a:cubicBezTo>
                  <a:pt x="24" y="440"/>
                  <a:pt x="24" y="440"/>
                  <a:pt x="24" y="440"/>
                </a:cubicBezTo>
                <a:cubicBezTo>
                  <a:pt x="16" y="440"/>
                  <a:pt x="16" y="440"/>
                  <a:pt x="16" y="440"/>
                </a:cubicBezTo>
                <a:cubicBezTo>
                  <a:pt x="16" y="425"/>
                  <a:pt x="16" y="425"/>
                  <a:pt x="16" y="425"/>
                </a:cubicBezTo>
                <a:lnTo>
                  <a:pt x="24" y="425"/>
                </a:lnTo>
                <a:close/>
                <a:moveTo>
                  <a:pt x="16" y="410"/>
                </a:moveTo>
                <a:cubicBezTo>
                  <a:pt x="16" y="391"/>
                  <a:pt x="16" y="391"/>
                  <a:pt x="16" y="391"/>
                </a:cubicBezTo>
                <a:cubicBezTo>
                  <a:pt x="24" y="391"/>
                  <a:pt x="24" y="391"/>
                  <a:pt x="24" y="391"/>
                </a:cubicBezTo>
                <a:cubicBezTo>
                  <a:pt x="24" y="410"/>
                  <a:pt x="24" y="410"/>
                  <a:pt x="24" y="410"/>
                </a:cubicBezTo>
                <a:lnTo>
                  <a:pt x="16" y="410"/>
                </a:lnTo>
                <a:close/>
                <a:moveTo>
                  <a:pt x="16" y="389"/>
                </a:moveTo>
                <a:cubicBezTo>
                  <a:pt x="16" y="383"/>
                  <a:pt x="16" y="383"/>
                  <a:pt x="16" y="383"/>
                </a:cubicBezTo>
                <a:cubicBezTo>
                  <a:pt x="16" y="383"/>
                  <a:pt x="17" y="381"/>
                  <a:pt x="20" y="381"/>
                </a:cubicBezTo>
                <a:cubicBezTo>
                  <a:pt x="24" y="381"/>
                  <a:pt x="24" y="383"/>
                  <a:pt x="24" y="383"/>
                </a:cubicBezTo>
                <a:cubicBezTo>
                  <a:pt x="24" y="389"/>
                  <a:pt x="24" y="389"/>
                  <a:pt x="24" y="389"/>
                </a:cubicBezTo>
                <a:lnTo>
                  <a:pt x="16" y="389"/>
                </a:lnTo>
                <a:close/>
                <a:moveTo>
                  <a:pt x="25" y="474"/>
                </a:moveTo>
                <a:cubicBezTo>
                  <a:pt x="25" y="481"/>
                  <a:pt x="25" y="481"/>
                  <a:pt x="25" y="481"/>
                </a:cubicBezTo>
                <a:cubicBezTo>
                  <a:pt x="16" y="481"/>
                  <a:pt x="16" y="481"/>
                  <a:pt x="16" y="481"/>
                </a:cubicBezTo>
                <a:cubicBezTo>
                  <a:pt x="16" y="472"/>
                  <a:pt x="16" y="472"/>
                  <a:pt x="16" y="472"/>
                </a:cubicBezTo>
                <a:cubicBezTo>
                  <a:pt x="16" y="454"/>
                  <a:pt x="16" y="454"/>
                  <a:pt x="16" y="454"/>
                </a:cubicBezTo>
                <a:cubicBezTo>
                  <a:pt x="25" y="454"/>
                  <a:pt x="25" y="454"/>
                  <a:pt x="25" y="454"/>
                </a:cubicBezTo>
                <a:lnTo>
                  <a:pt x="25" y="474"/>
                </a:lnTo>
                <a:close/>
                <a:moveTo>
                  <a:pt x="67" y="314"/>
                </a:moveTo>
                <a:cubicBezTo>
                  <a:pt x="73" y="314"/>
                  <a:pt x="73" y="314"/>
                  <a:pt x="73" y="314"/>
                </a:cubicBezTo>
                <a:cubicBezTo>
                  <a:pt x="73" y="323"/>
                  <a:pt x="73" y="323"/>
                  <a:pt x="73" y="323"/>
                </a:cubicBezTo>
                <a:cubicBezTo>
                  <a:pt x="67" y="323"/>
                  <a:pt x="67" y="323"/>
                  <a:pt x="67" y="323"/>
                </a:cubicBezTo>
                <a:lnTo>
                  <a:pt x="67" y="314"/>
                </a:lnTo>
                <a:close/>
                <a:moveTo>
                  <a:pt x="80" y="390"/>
                </a:moveTo>
                <a:cubicBezTo>
                  <a:pt x="80" y="391"/>
                  <a:pt x="80" y="391"/>
                  <a:pt x="80" y="391"/>
                </a:cubicBezTo>
                <a:cubicBezTo>
                  <a:pt x="68" y="391"/>
                  <a:pt x="68" y="391"/>
                  <a:pt x="68" y="391"/>
                </a:cubicBezTo>
                <a:cubicBezTo>
                  <a:pt x="68" y="390"/>
                  <a:pt x="68" y="390"/>
                  <a:pt x="68" y="390"/>
                </a:cubicBezTo>
                <a:cubicBezTo>
                  <a:pt x="68" y="390"/>
                  <a:pt x="68" y="383"/>
                  <a:pt x="74" y="383"/>
                </a:cubicBezTo>
                <a:cubicBezTo>
                  <a:pt x="80" y="383"/>
                  <a:pt x="80" y="390"/>
                  <a:pt x="80" y="390"/>
                </a:cubicBezTo>
                <a:close/>
                <a:moveTo>
                  <a:pt x="75" y="368"/>
                </a:moveTo>
                <a:cubicBezTo>
                  <a:pt x="75" y="363"/>
                  <a:pt x="75" y="363"/>
                  <a:pt x="75" y="363"/>
                </a:cubicBezTo>
                <a:cubicBezTo>
                  <a:pt x="75" y="351"/>
                  <a:pt x="75" y="351"/>
                  <a:pt x="75" y="351"/>
                </a:cubicBezTo>
                <a:cubicBezTo>
                  <a:pt x="80" y="351"/>
                  <a:pt x="80" y="351"/>
                  <a:pt x="80" y="351"/>
                </a:cubicBezTo>
                <a:cubicBezTo>
                  <a:pt x="80" y="368"/>
                  <a:pt x="80" y="368"/>
                  <a:pt x="80" y="368"/>
                </a:cubicBezTo>
                <a:cubicBezTo>
                  <a:pt x="80" y="368"/>
                  <a:pt x="80" y="368"/>
                  <a:pt x="80" y="368"/>
                </a:cubicBezTo>
                <a:lnTo>
                  <a:pt x="75" y="368"/>
                </a:lnTo>
                <a:close/>
                <a:moveTo>
                  <a:pt x="68" y="427"/>
                </a:moveTo>
                <a:cubicBezTo>
                  <a:pt x="68" y="423"/>
                  <a:pt x="68" y="423"/>
                  <a:pt x="68" y="423"/>
                </a:cubicBezTo>
                <a:cubicBezTo>
                  <a:pt x="80" y="423"/>
                  <a:pt x="80" y="423"/>
                  <a:pt x="80" y="423"/>
                </a:cubicBezTo>
                <a:cubicBezTo>
                  <a:pt x="80" y="427"/>
                  <a:pt x="80" y="427"/>
                  <a:pt x="80" y="427"/>
                </a:cubicBezTo>
                <a:lnTo>
                  <a:pt x="68" y="427"/>
                </a:lnTo>
                <a:close/>
                <a:moveTo>
                  <a:pt x="80" y="430"/>
                </a:moveTo>
                <a:cubicBezTo>
                  <a:pt x="80" y="444"/>
                  <a:pt x="80" y="444"/>
                  <a:pt x="80" y="444"/>
                </a:cubicBezTo>
                <a:cubicBezTo>
                  <a:pt x="68" y="444"/>
                  <a:pt x="68" y="444"/>
                  <a:pt x="68" y="444"/>
                </a:cubicBezTo>
                <a:cubicBezTo>
                  <a:pt x="68" y="430"/>
                  <a:pt x="68" y="430"/>
                  <a:pt x="68" y="430"/>
                </a:cubicBezTo>
                <a:lnTo>
                  <a:pt x="80" y="430"/>
                </a:lnTo>
                <a:close/>
                <a:moveTo>
                  <a:pt x="68" y="412"/>
                </a:moveTo>
                <a:cubicBezTo>
                  <a:pt x="68" y="393"/>
                  <a:pt x="68" y="393"/>
                  <a:pt x="68" y="393"/>
                </a:cubicBezTo>
                <a:cubicBezTo>
                  <a:pt x="80" y="393"/>
                  <a:pt x="80" y="393"/>
                  <a:pt x="80" y="393"/>
                </a:cubicBezTo>
                <a:cubicBezTo>
                  <a:pt x="80" y="412"/>
                  <a:pt x="80" y="412"/>
                  <a:pt x="80" y="412"/>
                </a:cubicBezTo>
                <a:lnTo>
                  <a:pt x="68" y="412"/>
                </a:lnTo>
                <a:close/>
                <a:moveTo>
                  <a:pt x="73" y="361"/>
                </a:moveTo>
                <a:cubicBezTo>
                  <a:pt x="73" y="368"/>
                  <a:pt x="73" y="368"/>
                  <a:pt x="73" y="368"/>
                </a:cubicBezTo>
                <a:cubicBezTo>
                  <a:pt x="68" y="368"/>
                  <a:pt x="68" y="368"/>
                  <a:pt x="68" y="368"/>
                </a:cubicBezTo>
                <a:cubicBezTo>
                  <a:pt x="68" y="356"/>
                  <a:pt x="68" y="356"/>
                  <a:pt x="68" y="356"/>
                </a:cubicBezTo>
                <a:cubicBezTo>
                  <a:pt x="68" y="351"/>
                  <a:pt x="68" y="351"/>
                  <a:pt x="68" y="351"/>
                </a:cubicBezTo>
                <a:cubicBezTo>
                  <a:pt x="73" y="351"/>
                  <a:pt x="73" y="351"/>
                  <a:pt x="73" y="351"/>
                </a:cubicBezTo>
                <a:lnTo>
                  <a:pt x="73" y="361"/>
                </a:lnTo>
                <a:close/>
                <a:moveTo>
                  <a:pt x="52" y="351"/>
                </a:moveTo>
                <a:cubicBezTo>
                  <a:pt x="57" y="351"/>
                  <a:pt x="57" y="351"/>
                  <a:pt x="57" y="351"/>
                </a:cubicBezTo>
                <a:cubicBezTo>
                  <a:pt x="57" y="368"/>
                  <a:pt x="57" y="368"/>
                  <a:pt x="57" y="368"/>
                </a:cubicBezTo>
                <a:cubicBezTo>
                  <a:pt x="52" y="368"/>
                  <a:pt x="52" y="368"/>
                  <a:pt x="52" y="368"/>
                </a:cubicBezTo>
                <a:lnTo>
                  <a:pt x="52" y="351"/>
                </a:lnTo>
                <a:close/>
                <a:moveTo>
                  <a:pt x="57" y="390"/>
                </a:moveTo>
                <a:cubicBezTo>
                  <a:pt x="57" y="391"/>
                  <a:pt x="57" y="391"/>
                  <a:pt x="57" y="391"/>
                </a:cubicBezTo>
                <a:cubicBezTo>
                  <a:pt x="45" y="391"/>
                  <a:pt x="45" y="391"/>
                  <a:pt x="45" y="391"/>
                </a:cubicBezTo>
                <a:cubicBezTo>
                  <a:pt x="45" y="390"/>
                  <a:pt x="45" y="390"/>
                  <a:pt x="45" y="390"/>
                </a:cubicBezTo>
                <a:cubicBezTo>
                  <a:pt x="45" y="390"/>
                  <a:pt x="45" y="383"/>
                  <a:pt x="51" y="383"/>
                </a:cubicBezTo>
                <a:cubicBezTo>
                  <a:pt x="57" y="383"/>
                  <a:pt x="57" y="390"/>
                  <a:pt x="57" y="390"/>
                </a:cubicBezTo>
                <a:close/>
                <a:moveTo>
                  <a:pt x="45" y="427"/>
                </a:moveTo>
                <a:cubicBezTo>
                  <a:pt x="45" y="423"/>
                  <a:pt x="45" y="423"/>
                  <a:pt x="45" y="423"/>
                </a:cubicBezTo>
                <a:cubicBezTo>
                  <a:pt x="57" y="423"/>
                  <a:pt x="57" y="423"/>
                  <a:pt x="57" y="423"/>
                </a:cubicBezTo>
                <a:cubicBezTo>
                  <a:pt x="57" y="427"/>
                  <a:pt x="57" y="427"/>
                  <a:pt x="57" y="427"/>
                </a:cubicBezTo>
                <a:lnTo>
                  <a:pt x="45" y="427"/>
                </a:lnTo>
                <a:close/>
                <a:moveTo>
                  <a:pt x="57" y="430"/>
                </a:moveTo>
                <a:cubicBezTo>
                  <a:pt x="57" y="444"/>
                  <a:pt x="57" y="444"/>
                  <a:pt x="57" y="444"/>
                </a:cubicBezTo>
                <a:cubicBezTo>
                  <a:pt x="45" y="444"/>
                  <a:pt x="45" y="444"/>
                  <a:pt x="45" y="444"/>
                </a:cubicBezTo>
                <a:cubicBezTo>
                  <a:pt x="45" y="430"/>
                  <a:pt x="45" y="430"/>
                  <a:pt x="45" y="430"/>
                </a:cubicBezTo>
                <a:lnTo>
                  <a:pt x="57" y="430"/>
                </a:lnTo>
                <a:close/>
                <a:moveTo>
                  <a:pt x="45" y="412"/>
                </a:moveTo>
                <a:cubicBezTo>
                  <a:pt x="45" y="393"/>
                  <a:pt x="45" y="393"/>
                  <a:pt x="45" y="393"/>
                </a:cubicBezTo>
                <a:cubicBezTo>
                  <a:pt x="57" y="393"/>
                  <a:pt x="57" y="393"/>
                  <a:pt x="57" y="393"/>
                </a:cubicBezTo>
                <a:cubicBezTo>
                  <a:pt x="57" y="412"/>
                  <a:pt x="57" y="412"/>
                  <a:pt x="57" y="412"/>
                </a:cubicBezTo>
                <a:lnTo>
                  <a:pt x="45" y="412"/>
                </a:lnTo>
                <a:close/>
                <a:moveTo>
                  <a:pt x="45" y="351"/>
                </a:moveTo>
                <a:cubicBezTo>
                  <a:pt x="50" y="351"/>
                  <a:pt x="50" y="351"/>
                  <a:pt x="50" y="351"/>
                </a:cubicBezTo>
                <a:cubicBezTo>
                  <a:pt x="50" y="368"/>
                  <a:pt x="50" y="368"/>
                  <a:pt x="50" y="368"/>
                </a:cubicBezTo>
                <a:cubicBezTo>
                  <a:pt x="45" y="368"/>
                  <a:pt x="45" y="368"/>
                  <a:pt x="45" y="368"/>
                </a:cubicBezTo>
                <a:lnTo>
                  <a:pt x="45" y="351"/>
                </a:lnTo>
                <a:close/>
                <a:moveTo>
                  <a:pt x="57" y="481"/>
                </a:moveTo>
                <a:cubicBezTo>
                  <a:pt x="49" y="481"/>
                  <a:pt x="49" y="481"/>
                  <a:pt x="49" y="481"/>
                </a:cubicBezTo>
                <a:cubicBezTo>
                  <a:pt x="45" y="481"/>
                  <a:pt x="45" y="481"/>
                  <a:pt x="45" y="481"/>
                </a:cubicBezTo>
                <a:cubicBezTo>
                  <a:pt x="45" y="480"/>
                  <a:pt x="45" y="480"/>
                  <a:pt x="45" y="480"/>
                </a:cubicBezTo>
                <a:cubicBezTo>
                  <a:pt x="45" y="454"/>
                  <a:pt x="45" y="454"/>
                  <a:pt x="45" y="454"/>
                </a:cubicBezTo>
                <a:cubicBezTo>
                  <a:pt x="57" y="454"/>
                  <a:pt x="57" y="454"/>
                  <a:pt x="57" y="454"/>
                </a:cubicBezTo>
                <a:lnTo>
                  <a:pt x="57" y="481"/>
                </a:lnTo>
                <a:close/>
                <a:moveTo>
                  <a:pt x="67" y="324"/>
                </a:moveTo>
                <a:cubicBezTo>
                  <a:pt x="73" y="324"/>
                  <a:pt x="73" y="324"/>
                  <a:pt x="73" y="324"/>
                </a:cubicBezTo>
                <a:cubicBezTo>
                  <a:pt x="73" y="338"/>
                  <a:pt x="73" y="338"/>
                  <a:pt x="73" y="338"/>
                </a:cubicBezTo>
                <a:cubicBezTo>
                  <a:pt x="67" y="338"/>
                  <a:pt x="67" y="338"/>
                  <a:pt x="67" y="338"/>
                </a:cubicBezTo>
                <a:lnTo>
                  <a:pt x="67" y="324"/>
                </a:lnTo>
                <a:close/>
                <a:moveTo>
                  <a:pt x="80" y="481"/>
                </a:moveTo>
                <a:cubicBezTo>
                  <a:pt x="68" y="481"/>
                  <a:pt x="68" y="481"/>
                  <a:pt x="68" y="481"/>
                </a:cubicBezTo>
                <a:cubicBezTo>
                  <a:pt x="68" y="454"/>
                  <a:pt x="68" y="454"/>
                  <a:pt x="68" y="454"/>
                </a:cubicBezTo>
                <a:cubicBezTo>
                  <a:pt x="80" y="454"/>
                  <a:pt x="80" y="454"/>
                  <a:pt x="80" y="454"/>
                </a:cubicBezTo>
                <a:lnTo>
                  <a:pt x="80" y="481"/>
                </a:lnTo>
                <a:close/>
                <a:moveTo>
                  <a:pt x="81" y="338"/>
                </a:moveTo>
                <a:cubicBezTo>
                  <a:pt x="75" y="338"/>
                  <a:pt x="75" y="338"/>
                  <a:pt x="75" y="338"/>
                </a:cubicBezTo>
                <a:cubicBezTo>
                  <a:pt x="75" y="324"/>
                  <a:pt x="75" y="324"/>
                  <a:pt x="75" y="324"/>
                </a:cubicBezTo>
                <a:cubicBezTo>
                  <a:pt x="81" y="324"/>
                  <a:pt x="81" y="324"/>
                  <a:pt x="81" y="324"/>
                </a:cubicBezTo>
                <a:lnTo>
                  <a:pt x="81" y="338"/>
                </a:lnTo>
                <a:close/>
                <a:moveTo>
                  <a:pt x="81" y="323"/>
                </a:moveTo>
                <a:cubicBezTo>
                  <a:pt x="75" y="323"/>
                  <a:pt x="75" y="323"/>
                  <a:pt x="75" y="323"/>
                </a:cubicBezTo>
                <a:cubicBezTo>
                  <a:pt x="75" y="314"/>
                  <a:pt x="75" y="314"/>
                  <a:pt x="75" y="314"/>
                </a:cubicBezTo>
                <a:cubicBezTo>
                  <a:pt x="81" y="314"/>
                  <a:pt x="81" y="314"/>
                  <a:pt x="81" y="314"/>
                </a:cubicBezTo>
                <a:lnTo>
                  <a:pt x="81" y="323"/>
                </a:lnTo>
                <a:close/>
                <a:moveTo>
                  <a:pt x="67" y="313"/>
                </a:moveTo>
                <a:cubicBezTo>
                  <a:pt x="67" y="313"/>
                  <a:pt x="66" y="305"/>
                  <a:pt x="74" y="305"/>
                </a:cubicBezTo>
                <a:cubicBezTo>
                  <a:pt x="82" y="305"/>
                  <a:pt x="81" y="313"/>
                  <a:pt x="81" y="313"/>
                </a:cubicBezTo>
                <a:lnTo>
                  <a:pt x="67" y="313"/>
                </a:lnTo>
                <a:close/>
                <a:moveTo>
                  <a:pt x="98" y="351"/>
                </a:moveTo>
                <a:cubicBezTo>
                  <a:pt x="103" y="351"/>
                  <a:pt x="103" y="351"/>
                  <a:pt x="103" y="351"/>
                </a:cubicBezTo>
                <a:cubicBezTo>
                  <a:pt x="103" y="368"/>
                  <a:pt x="103" y="368"/>
                  <a:pt x="103" y="368"/>
                </a:cubicBezTo>
                <a:cubicBezTo>
                  <a:pt x="98" y="368"/>
                  <a:pt x="98" y="368"/>
                  <a:pt x="98" y="368"/>
                </a:cubicBezTo>
                <a:lnTo>
                  <a:pt x="98" y="351"/>
                </a:lnTo>
                <a:close/>
                <a:moveTo>
                  <a:pt x="103" y="390"/>
                </a:moveTo>
                <a:cubicBezTo>
                  <a:pt x="103" y="391"/>
                  <a:pt x="103" y="391"/>
                  <a:pt x="103" y="391"/>
                </a:cubicBezTo>
                <a:cubicBezTo>
                  <a:pt x="101" y="391"/>
                  <a:pt x="101" y="391"/>
                  <a:pt x="101" y="391"/>
                </a:cubicBezTo>
                <a:cubicBezTo>
                  <a:pt x="91" y="391"/>
                  <a:pt x="91" y="391"/>
                  <a:pt x="91" y="391"/>
                </a:cubicBezTo>
                <a:cubicBezTo>
                  <a:pt x="91" y="390"/>
                  <a:pt x="91" y="390"/>
                  <a:pt x="91" y="390"/>
                </a:cubicBezTo>
                <a:cubicBezTo>
                  <a:pt x="91" y="390"/>
                  <a:pt x="91" y="385"/>
                  <a:pt x="94" y="384"/>
                </a:cubicBezTo>
                <a:cubicBezTo>
                  <a:pt x="95" y="383"/>
                  <a:pt x="96" y="383"/>
                  <a:pt x="97" y="383"/>
                </a:cubicBezTo>
                <a:cubicBezTo>
                  <a:pt x="103" y="383"/>
                  <a:pt x="103" y="390"/>
                  <a:pt x="103" y="390"/>
                </a:cubicBezTo>
                <a:close/>
                <a:moveTo>
                  <a:pt x="91" y="427"/>
                </a:moveTo>
                <a:cubicBezTo>
                  <a:pt x="91" y="423"/>
                  <a:pt x="91" y="423"/>
                  <a:pt x="91" y="423"/>
                </a:cubicBezTo>
                <a:cubicBezTo>
                  <a:pt x="103" y="423"/>
                  <a:pt x="103" y="423"/>
                  <a:pt x="103" y="423"/>
                </a:cubicBezTo>
                <a:cubicBezTo>
                  <a:pt x="103" y="427"/>
                  <a:pt x="103" y="427"/>
                  <a:pt x="103" y="427"/>
                </a:cubicBezTo>
                <a:lnTo>
                  <a:pt x="91" y="427"/>
                </a:lnTo>
                <a:close/>
                <a:moveTo>
                  <a:pt x="103" y="430"/>
                </a:moveTo>
                <a:cubicBezTo>
                  <a:pt x="103" y="444"/>
                  <a:pt x="103" y="444"/>
                  <a:pt x="103" y="444"/>
                </a:cubicBezTo>
                <a:cubicBezTo>
                  <a:pt x="91" y="444"/>
                  <a:pt x="91" y="444"/>
                  <a:pt x="91" y="444"/>
                </a:cubicBezTo>
                <a:cubicBezTo>
                  <a:pt x="91" y="430"/>
                  <a:pt x="91" y="430"/>
                  <a:pt x="91" y="430"/>
                </a:cubicBezTo>
                <a:lnTo>
                  <a:pt x="103" y="430"/>
                </a:lnTo>
                <a:close/>
                <a:moveTo>
                  <a:pt x="91" y="412"/>
                </a:moveTo>
                <a:cubicBezTo>
                  <a:pt x="91" y="393"/>
                  <a:pt x="91" y="393"/>
                  <a:pt x="91" y="393"/>
                </a:cubicBezTo>
                <a:cubicBezTo>
                  <a:pt x="103" y="393"/>
                  <a:pt x="103" y="393"/>
                  <a:pt x="103" y="393"/>
                </a:cubicBezTo>
                <a:cubicBezTo>
                  <a:pt x="103" y="412"/>
                  <a:pt x="103" y="412"/>
                  <a:pt x="103" y="412"/>
                </a:cubicBezTo>
                <a:lnTo>
                  <a:pt x="91" y="412"/>
                </a:lnTo>
                <a:close/>
                <a:moveTo>
                  <a:pt x="91" y="351"/>
                </a:moveTo>
                <a:cubicBezTo>
                  <a:pt x="96" y="351"/>
                  <a:pt x="96" y="351"/>
                  <a:pt x="96" y="351"/>
                </a:cubicBezTo>
                <a:cubicBezTo>
                  <a:pt x="96" y="368"/>
                  <a:pt x="96" y="368"/>
                  <a:pt x="96" y="368"/>
                </a:cubicBezTo>
                <a:cubicBezTo>
                  <a:pt x="91" y="368"/>
                  <a:pt x="91" y="368"/>
                  <a:pt x="91" y="368"/>
                </a:cubicBezTo>
                <a:lnTo>
                  <a:pt x="91" y="351"/>
                </a:lnTo>
                <a:close/>
                <a:moveTo>
                  <a:pt x="103" y="481"/>
                </a:moveTo>
                <a:cubicBezTo>
                  <a:pt x="91" y="481"/>
                  <a:pt x="91" y="481"/>
                  <a:pt x="91" y="481"/>
                </a:cubicBezTo>
                <a:cubicBezTo>
                  <a:pt x="91" y="454"/>
                  <a:pt x="91" y="454"/>
                  <a:pt x="91" y="454"/>
                </a:cubicBezTo>
                <a:cubicBezTo>
                  <a:pt x="103" y="454"/>
                  <a:pt x="103" y="454"/>
                  <a:pt x="103" y="454"/>
                </a:cubicBezTo>
                <a:lnTo>
                  <a:pt x="103" y="481"/>
                </a:lnTo>
                <a:close/>
                <a:moveTo>
                  <a:pt x="184" y="354"/>
                </a:moveTo>
                <a:cubicBezTo>
                  <a:pt x="192" y="354"/>
                  <a:pt x="192" y="354"/>
                  <a:pt x="192" y="354"/>
                </a:cubicBezTo>
                <a:cubicBezTo>
                  <a:pt x="192" y="370"/>
                  <a:pt x="192" y="370"/>
                  <a:pt x="192" y="370"/>
                </a:cubicBezTo>
                <a:cubicBezTo>
                  <a:pt x="184" y="370"/>
                  <a:pt x="184" y="370"/>
                  <a:pt x="184" y="370"/>
                </a:cubicBezTo>
                <a:lnTo>
                  <a:pt x="184" y="354"/>
                </a:lnTo>
                <a:close/>
                <a:moveTo>
                  <a:pt x="162" y="354"/>
                </a:moveTo>
                <a:cubicBezTo>
                  <a:pt x="170" y="354"/>
                  <a:pt x="170" y="354"/>
                  <a:pt x="170" y="354"/>
                </a:cubicBezTo>
                <a:cubicBezTo>
                  <a:pt x="170" y="370"/>
                  <a:pt x="170" y="370"/>
                  <a:pt x="170" y="370"/>
                </a:cubicBezTo>
                <a:cubicBezTo>
                  <a:pt x="162" y="370"/>
                  <a:pt x="162" y="370"/>
                  <a:pt x="162" y="370"/>
                </a:cubicBezTo>
                <a:lnTo>
                  <a:pt x="162" y="354"/>
                </a:lnTo>
                <a:close/>
                <a:moveTo>
                  <a:pt x="125" y="329"/>
                </a:moveTo>
                <a:cubicBezTo>
                  <a:pt x="131" y="329"/>
                  <a:pt x="131" y="329"/>
                  <a:pt x="131" y="329"/>
                </a:cubicBezTo>
                <a:cubicBezTo>
                  <a:pt x="131" y="339"/>
                  <a:pt x="131" y="339"/>
                  <a:pt x="131" y="339"/>
                </a:cubicBezTo>
                <a:cubicBezTo>
                  <a:pt x="125" y="339"/>
                  <a:pt x="125" y="339"/>
                  <a:pt x="125" y="339"/>
                </a:cubicBezTo>
                <a:lnTo>
                  <a:pt x="125" y="329"/>
                </a:lnTo>
                <a:close/>
                <a:moveTo>
                  <a:pt x="124" y="351"/>
                </a:moveTo>
                <a:cubicBezTo>
                  <a:pt x="132" y="351"/>
                  <a:pt x="132" y="351"/>
                  <a:pt x="132" y="351"/>
                </a:cubicBezTo>
                <a:cubicBezTo>
                  <a:pt x="132" y="368"/>
                  <a:pt x="132" y="368"/>
                  <a:pt x="132" y="368"/>
                </a:cubicBezTo>
                <a:cubicBezTo>
                  <a:pt x="124" y="368"/>
                  <a:pt x="124" y="368"/>
                  <a:pt x="124" y="368"/>
                </a:cubicBezTo>
                <a:lnTo>
                  <a:pt x="124" y="351"/>
                </a:lnTo>
                <a:close/>
                <a:moveTo>
                  <a:pt x="124" y="383"/>
                </a:moveTo>
                <a:cubicBezTo>
                  <a:pt x="124" y="383"/>
                  <a:pt x="125" y="381"/>
                  <a:pt x="128" y="381"/>
                </a:cubicBezTo>
                <a:cubicBezTo>
                  <a:pt x="131" y="381"/>
                  <a:pt x="132" y="383"/>
                  <a:pt x="132" y="383"/>
                </a:cubicBezTo>
                <a:cubicBezTo>
                  <a:pt x="132" y="389"/>
                  <a:pt x="132" y="389"/>
                  <a:pt x="132" y="389"/>
                </a:cubicBezTo>
                <a:cubicBezTo>
                  <a:pt x="124" y="389"/>
                  <a:pt x="124" y="389"/>
                  <a:pt x="124" y="389"/>
                </a:cubicBezTo>
                <a:lnTo>
                  <a:pt x="124" y="383"/>
                </a:lnTo>
                <a:close/>
                <a:moveTo>
                  <a:pt x="124" y="391"/>
                </a:moveTo>
                <a:cubicBezTo>
                  <a:pt x="132" y="391"/>
                  <a:pt x="132" y="391"/>
                  <a:pt x="132" y="391"/>
                </a:cubicBezTo>
                <a:cubicBezTo>
                  <a:pt x="132" y="410"/>
                  <a:pt x="132" y="410"/>
                  <a:pt x="132" y="410"/>
                </a:cubicBezTo>
                <a:cubicBezTo>
                  <a:pt x="124" y="410"/>
                  <a:pt x="124" y="410"/>
                  <a:pt x="124" y="410"/>
                </a:cubicBezTo>
                <a:lnTo>
                  <a:pt x="124" y="391"/>
                </a:lnTo>
                <a:close/>
                <a:moveTo>
                  <a:pt x="124" y="419"/>
                </a:moveTo>
                <a:cubicBezTo>
                  <a:pt x="127" y="419"/>
                  <a:pt x="127" y="419"/>
                  <a:pt x="127" y="419"/>
                </a:cubicBezTo>
                <a:cubicBezTo>
                  <a:pt x="132" y="419"/>
                  <a:pt x="132" y="419"/>
                  <a:pt x="132" y="419"/>
                </a:cubicBezTo>
                <a:cubicBezTo>
                  <a:pt x="132" y="423"/>
                  <a:pt x="132" y="423"/>
                  <a:pt x="132" y="423"/>
                </a:cubicBezTo>
                <a:cubicBezTo>
                  <a:pt x="131" y="423"/>
                  <a:pt x="131" y="423"/>
                  <a:pt x="131" y="423"/>
                </a:cubicBezTo>
                <a:cubicBezTo>
                  <a:pt x="124" y="423"/>
                  <a:pt x="124" y="423"/>
                  <a:pt x="124" y="423"/>
                </a:cubicBezTo>
                <a:lnTo>
                  <a:pt x="124" y="419"/>
                </a:lnTo>
                <a:close/>
                <a:moveTo>
                  <a:pt x="124" y="425"/>
                </a:moveTo>
                <a:cubicBezTo>
                  <a:pt x="132" y="425"/>
                  <a:pt x="132" y="425"/>
                  <a:pt x="132" y="425"/>
                </a:cubicBezTo>
                <a:cubicBezTo>
                  <a:pt x="132" y="440"/>
                  <a:pt x="132" y="440"/>
                  <a:pt x="132" y="440"/>
                </a:cubicBezTo>
                <a:cubicBezTo>
                  <a:pt x="124" y="440"/>
                  <a:pt x="124" y="440"/>
                  <a:pt x="124" y="440"/>
                </a:cubicBezTo>
                <a:lnTo>
                  <a:pt x="124" y="425"/>
                </a:lnTo>
                <a:close/>
                <a:moveTo>
                  <a:pt x="132" y="481"/>
                </a:moveTo>
                <a:cubicBezTo>
                  <a:pt x="123" y="481"/>
                  <a:pt x="123" y="481"/>
                  <a:pt x="123" y="481"/>
                </a:cubicBezTo>
                <a:cubicBezTo>
                  <a:pt x="123" y="454"/>
                  <a:pt x="123" y="454"/>
                  <a:pt x="123" y="454"/>
                </a:cubicBezTo>
                <a:cubicBezTo>
                  <a:pt x="132" y="454"/>
                  <a:pt x="132" y="454"/>
                  <a:pt x="132" y="454"/>
                </a:cubicBezTo>
                <a:lnTo>
                  <a:pt x="132" y="481"/>
                </a:lnTo>
                <a:close/>
                <a:moveTo>
                  <a:pt x="170" y="481"/>
                </a:moveTo>
                <a:cubicBezTo>
                  <a:pt x="162" y="481"/>
                  <a:pt x="162" y="481"/>
                  <a:pt x="162" y="481"/>
                </a:cubicBezTo>
                <a:cubicBezTo>
                  <a:pt x="162" y="466"/>
                  <a:pt x="162" y="466"/>
                  <a:pt x="162" y="466"/>
                </a:cubicBezTo>
                <a:cubicBezTo>
                  <a:pt x="170" y="466"/>
                  <a:pt x="170" y="466"/>
                  <a:pt x="170" y="466"/>
                </a:cubicBezTo>
                <a:lnTo>
                  <a:pt x="170" y="481"/>
                </a:lnTo>
                <a:close/>
                <a:moveTo>
                  <a:pt x="170" y="457"/>
                </a:moveTo>
                <a:cubicBezTo>
                  <a:pt x="163" y="457"/>
                  <a:pt x="163" y="457"/>
                  <a:pt x="163" y="457"/>
                </a:cubicBezTo>
                <a:cubicBezTo>
                  <a:pt x="162" y="457"/>
                  <a:pt x="162" y="457"/>
                  <a:pt x="162" y="457"/>
                </a:cubicBezTo>
                <a:cubicBezTo>
                  <a:pt x="162" y="456"/>
                  <a:pt x="162" y="456"/>
                  <a:pt x="162" y="456"/>
                </a:cubicBezTo>
                <a:cubicBezTo>
                  <a:pt x="162" y="443"/>
                  <a:pt x="162" y="443"/>
                  <a:pt x="162" y="443"/>
                </a:cubicBezTo>
                <a:cubicBezTo>
                  <a:pt x="170" y="443"/>
                  <a:pt x="170" y="443"/>
                  <a:pt x="170" y="443"/>
                </a:cubicBezTo>
                <a:lnTo>
                  <a:pt x="170" y="457"/>
                </a:lnTo>
                <a:close/>
                <a:moveTo>
                  <a:pt x="170" y="434"/>
                </a:moveTo>
                <a:cubicBezTo>
                  <a:pt x="162" y="434"/>
                  <a:pt x="162" y="434"/>
                  <a:pt x="162" y="434"/>
                </a:cubicBezTo>
                <a:cubicBezTo>
                  <a:pt x="162" y="420"/>
                  <a:pt x="162" y="420"/>
                  <a:pt x="162" y="420"/>
                </a:cubicBezTo>
                <a:cubicBezTo>
                  <a:pt x="170" y="420"/>
                  <a:pt x="170" y="420"/>
                  <a:pt x="170" y="420"/>
                </a:cubicBezTo>
                <a:lnTo>
                  <a:pt x="170" y="434"/>
                </a:lnTo>
                <a:close/>
                <a:moveTo>
                  <a:pt x="171" y="410"/>
                </a:moveTo>
                <a:cubicBezTo>
                  <a:pt x="161" y="410"/>
                  <a:pt x="161" y="410"/>
                  <a:pt x="161" y="410"/>
                </a:cubicBezTo>
                <a:cubicBezTo>
                  <a:pt x="161" y="392"/>
                  <a:pt x="161" y="392"/>
                  <a:pt x="161" y="392"/>
                </a:cubicBezTo>
                <a:cubicBezTo>
                  <a:pt x="171" y="392"/>
                  <a:pt x="171" y="392"/>
                  <a:pt x="171" y="392"/>
                </a:cubicBezTo>
                <a:lnTo>
                  <a:pt x="171" y="410"/>
                </a:lnTo>
                <a:close/>
                <a:moveTo>
                  <a:pt x="171" y="390"/>
                </a:moveTo>
                <a:cubicBezTo>
                  <a:pt x="161" y="390"/>
                  <a:pt x="161" y="390"/>
                  <a:pt x="161" y="390"/>
                </a:cubicBezTo>
                <a:cubicBezTo>
                  <a:pt x="161" y="389"/>
                  <a:pt x="161" y="389"/>
                  <a:pt x="161" y="389"/>
                </a:cubicBezTo>
                <a:cubicBezTo>
                  <a:pt x="161" y="389"/>
                  <a:pt x="161" y="382"/>
                  <a:pt x="166" y="382"/>
                </a:cubicBezTo>
                <a:cubicBezTo>
                  <a:pt x="171" y="382"/>
                  <a:pt x="171" y="389"/>
                  <a:pt x="171" y="389"/>
                </a:cubicBezTo>
                <a:lnTo>
                  <a:pt x="171" y="390"/>
                </a:lnTo>
                <a:close/>
                <a:moveTo>
                  <a:pt x="193" y="481"/>
                </a:moveTo>
                <a:cubicBezTo>
                  <a:pt x="185" y="481"/>
                  <a:pt x="185" y="481"/>
                  <a:pt x="185" y="481"/>
                </a:cubicBezTo>
                <a:cubicBezTo>
                  <a:pt x="184" y="481"/>
                  <a:pt x="184" y="481"/>
                  <a:pt x="184" y="481"/>
                </a:cubicBezTo>
                <a:cubicBezTo>
                  <a:pt x="184" y="480"/>
                  <a:pt x="184" y="480"/>
                  <a:pt x="184" y="480"/>
                </a:cubicBezTo>
                <a:cubicBezTo>
                  <a:pt x="184" y="466"/>
                  <a:pt x="184" y="466"/>
                  <a:pt x="184" y="466"/>
                </a:cubicBezTo>
                <a:cubicBezTo>
                  <a:pt x="193" y="466"/>
                  <a:pt x="193" y="466"/>
                  <a:pt x="193" y="466"/>
                </a:cubicBezTo>
                <a:lnTo>
                  <a:pt x="193" y="481"/>
                </a:lnTo>
                <a:close/>
                <a:moveTo>
                  <a:pt x="193" y="457"/>
                </a:moveTo>
                <a:cubicBezTo>
                  <a:pt x="184" y="457"/>
                  <a:pt x="184" y="457"/>
                  <a:pt x="184" y="457"/>
                </a:cubicBezTo>
                <a:cubicBezTo>
                  <a:pt x="184" y="443"/>
                  <a:pt x="184" y="443"/>
                  <a:pt x="184" y="443"/>
                </a:cubicBezTo>
                <a:cubicBezTo>
                  <a:pt x="193" y="443"/>
                  <a:pt x="193" y="443"/>
                  <a:pt x="193" y="443"/>
                </a:cubicBezTo>
                <a:lnTo>
                  <a:pt x="193" y="457"/>
                </a:lnTo>
                <a:close/>
                <a:moveTo>
                  <a:pt x="193" y="434"/>
                </a:moveTo>
                <a:cubicBezTo>
                  <a:pt x="184" y="434"/>
                  <a:pt x="184" y="434"/>
                  <a:pt x="184" y="434"/>
                </a:cubicBezTo>
                <a:cubicBezTo>
                  <a:pt x="184" y="420"/>
                  <a:pt x="184" y="420"/>
                  <a:pt x="184" y="420"/>
                </a:cubicBezTo>
                <a:cubicBezTo>
                  <a:pt x="193" y="420"/>
                  <a:pt x="193" y="420"/>
                  <a:pt x="193" y="420"/>
                </a:cubicBezTo>
                <a:lnTo>
                  <a:pt x="193" y="434"/>
                </a:lnTo>
                <a:close/>
                <a:moveTo>
                  <a:pt x="194" y="410"/>
                </a:moveTo>
                <a:cubicBezTo>
                  <a:pt x="183" y="410"/>
                  <a:pt x="183" y="410"/>
                  <a:pt x="183" y="410"/>
                </a:cubicBezTo>
                <a:cubicBezTo>
                  <a:pt x="183" y="392"/>
                  <a:pt x="183" y="392"/>
                  <a:pt x="183" y="392"/>
                </a:cubicBezTo>
                <a:cubicBezTo>
                  <a:pt x="194" y="392"/>
                  <a:pt x="194" y="392"/>
                  <a:pt x="194" y="392"/>
                </a:cubicBezTo>
                <a:lnTo>
                  <a:pt x="194" y="410"/>
                </a:lnTo>
                <a:close/>
                <a:moveTo>
                  <a:pt x="194" y="390"/>
                </a:moveTo>
                <a:cubicBezTo>
                  <a:pt x="183" y="390"/>
                  <a:pt x="183" y="390"/>
                  <a:pt x="183" y="390"/>
                </a:cubicBezTo>
                <a:cubicBezTo>
                  <a:pt x="183" y="389"/>
                  <a:pt x="183" y="389"/>
                  <a:pt x="183" y="389"/>
                </a:cubicBezTo>
                <a:cubicBezTo>
                  <a:pt x="183" y="389"/>
                  <a:pt x="183" y="382"/>
                  <a:pt x="188" y="382"/>
                </a:cubicBezTo>
                <a:cubicBezTo>
                  <a:pt x="194" y="382"/>
                  <a:pt x="194" y="389"/>
                  <a:pt x="194" y="389"/>
                </a:cubicBezTo>
                <a:lnTo>
                  <a:pt x="194" y="390"/>
                </a:lnTo>
                <a:close/>
                <a:moveTo>
                  <a:pt x="248" y="354"/>
                </a:moveTo>
                <a:cubicBezTo>
                  <a:pt x="256" y="354"/>
                  <a:pt x="256" y="354"/>
                  <a:pt x="256" y="354"/>
                </a:cubicBezTo>
                <a:cubicBezTo>
                  <a:pt x="256" y="370"/>
                  <a:pt x="256" y="370"/>
                  <a:pt x="256" y="370"/>
                </a:cubicBezTo>
                <a:cubicBezTo>
                  <a:pt x="248" y="370"/>
                  <a:pt x="248" y="370"/>
                  <a:pt x="248" y="370"/>
                </a:cubicBezTo>
                <a:lnTo>
                  <a:pt x="248" y="354"/>
                </a:lnTo>
                <a:close/>
                <a:moveTo>
                  <a:pt x="229" y="354"/>
                </a:moveTo>
                <a:cubicBezTo>
                  <a:pt x="237" y="354"/>
                  <a:pt x="237" y="354"/>
                  <a:pt x="237" y="354"/>
                </a:cubicBezTo>
                <a:cubicBezTo>
                  <a:pt x="237" y="370"/>
                  <a:pt x="237" y="370"/>
                  <a:pt x="237" y="370"/>
                </a:cubicBezTo>
                <a:cubicBezTo>
                  <a:pt x="229" y="370"/>
                  <a:pt x="229" y="370"/>
                  <a:pt x="229" y="370"/>
                </a:cubicBezTo>
                <a:lnTo>
                  <a:pt x="229" y="354"/>
                </a:lnTo>
                <a:close/>
                <a:moveTo>
                  <a:pt x="228" y="389"/>
                </a:moveTo>
                <a:cubicBezTo>
                  <a:pt x="228" y="389"/>
                  <a:pt x="228" y="382"/>
                  <a:pt x="233" y="382"/>
                </a:cubicBezTo>
                <a:cubicBezTo>
                  <a:pt x="239" y="382"/>
                  <a:pt x="238" y="389"/>
                  <a:pt x="238" y="389"/>
                </a:cubicBezTo>
                <a:cubicBezTo>
                  <a:pt x="238" y="390"/>
                  <a:pt x="238" y="390"/>
                  <a:pt x="238" y="390"/>
                </a:cubicBezTo>
                <a:cubicBezTo>
                  <a:pt x="228" y="390"/>
                  <a:pt x="228" y="390"/>
                  <a:pt x="228" y="390"/>
                </a:cubicBezTo>
                <a:lnTo>
                  <a:pt x="228" y="389"/>
                </a:lnTo>
                <a:close/>
                <a:moveTo>
                  <a:pt x="228" y="392"/>
                </a:moveTo>
                <a:cubicBezTo>
                  <a:pt x="238" y="392"/>
                  <a:pt x="238" y="392"/>
                  <a:pt x="238" y="392"/>
                </a:cubicBezTo>
                <a:cubicBezTo>
                  <a:pt x="238" y="410"/>
                  <a:pt x="238" y="410"/>
                  <a:pt x="238" y="410"/>
                </a:cubicBezTo>
                <a:cubicBezTo>
                  <a:pt x="228" y="410"/>
                  <a:pt x="228" y="410"/>
                  <a:pt x="228" y="410"/>
                </a:cubicBezTo>
                <a:lnTo>
                  <a:pt x="228" y="392"/>
                </a:lnTo>
                <a:close/>
                <a:moveTo>
                  <a:pt x="237" y="420"/>
                </a:moveTo>
                <a:cubicBezTo>
                  <a:pt x="237" y="430"/>
                  <a:pt x="237" y="430"/>
                  <a:pt x="237" y="430"/>
                </a:cubicBezTo>
                <a:cubicBezTo>
                  <a:pt x="237" y="434"/>
                  <a:pt x="237" y="434"/>
                  <a:pt x="237" y="434"/>
                </a:cubicBezTo>
                <a:cubicBezTo>
                  <a:pt x="237" y="434"/>
                  <a:pt x="237" y="434"/>
                  <a:pt x="237" y="434"/>
                </a:cubicBezTo>
                <a:cubicBezTo>
                  <a:pt x="229" y="434"/>
                  <a:pt x="229" y="434"/>
                  <a:pt x="229" y="434"/>
                </a:cubicBezTo>
                <a:cubicBezTo>
                  <a:pt x="229" y="420"/>
                  <a:pt x="229" y="420"/>
                  <a:pt x="229" y="420"/>
                </a:cubicBezTo>
                <a:lnTo>
                  <a:pt x="237" y="420"/>
                </a:lnTo>
                <a:close/>
                <a:moveTo>
                  <a:pt x="210" y="354"/>
                </a:moveTo>
                <a:cubicBezTo>
                  <a:pt x="218" y="354"/>
                  <a:pt x="218" y="354"/>
                  <a:pt x="218" y="354"/>
                </a:cubicBezTo>
                <a:cubicBezTo>
                  <a:pt x="218" y="370"/>
                  <a:pt x="218" y="370"/>
                  <a:pt x="218" y="370"/>
                </a:cubicBezTo>
                <a:cubicBezTo>
                  <a:pt x="210" y="370"/>
                  <a:pt x="210" y="370"/>
                  <a:pt x="210" y="370"/>
                </a:cubicBezTo>
                <a:lnTo>
                  <a:pt x="210" y="354"/>
                </a:lnTo>
                <a:close/>
                <a:moveTo>
                  <a:pt x="218" y="434"/>
                </a:moveTo>
                <a:cubicBezTo>
                  <a:pt x="210" y="434"/>
                  <a:pt x="210" y="434"/>
                  <a:pt x="210" y="434"/>
                </a:cubicBezTo>
                <a:cubicBezTo>
                  <a:pt x="210" y="420"/>
                  <a:pt x="210" y="420"/>
                  <a:pt x="210" y="420"/>
                </a:cubicBezTo>
                <a:cubicBezTo>
                  <a:pt x="218" y="420"/>
                  <a:pt x="218" y="420"/>
                  <a:pt x="218" y="420"/>
                </a:cubicBezTo>
                <a:lnTo>
                  <a:pt x="218" y="434"/>
                </a:lnTo>
                <a:close/>
                <a:moveTo>
                  <a:pt x="219" y="410"/>
                </a:moveTo>
                <a:cubicBezTo>
                  <a:pt x="209" y="410"/>
                  <a:pt x="209" y="410"/>
                  <a:pt x="209" y="410"/>
                </a:cubicBezTo>
                <a:cubicBezTo>
                  <a:pt x="209" y="392"/>
                  <a:pt x="209" y="392"/>
                  <a:pt x="209" y="392"/>
                </a:cubicBezTo>
                <a:cubicBezTo>
                  <a:pt x="219" y="392"/>
                  <a:pt x="219" y="392"/>
                  <a:pt x="219" y="392"/>
                </a:cubicBezTo>
                <a:lnTo>
                  <a:pt x="219" y="410"/>
                </a:lnTo>
                <a:close/>
                <a:moveTo>
                  <a:pt x="219" y="390"/>
                </a:moveTo>
                <a:cubicBezTo>
                  <a:pt x="209" y="390"/>
                  <a:pt x="209" y="390"/>
                  <a:pt x="209" y="390"/>
                </a:cubicBezTo>
                <a:cubicBezTo>
                  <a:pt x="209" y="389"/>
                  <a:pt x="209" y="389"/>
                  <a:pt x="209" y="389"/>
                </a:cubicBezTo>
                <a:cubicBezTo>
                  <a:pt x="209" y="389"/>
                  <a:pt x="209" y="382"/>
                  <a:pt x="214" y="382"/>
                </a:cubicBezTo>
                <a:cubicBezTo>
                  <a:pt x="220" y="382"/>
                  <a:pt x="219" y="389"/>
                  <a:pt x="219" y="389"/>
                </a:cubicBezTo>
                <a:lnTo>
                  <a:pt x="219" y="390"/>
                </a:lnTo>
                <a:close/>
                <a:moveTo>
                  <a:pt x="228" y="489"/>
                </a:moveTo>
                <a:cubicBezTo>
                  <a:pt x="222" y="489"/>
                  <a:pt x="222" y="489"/>
                  <a:pt x="222" y="489"/>
                </a:cubicBezTo>
                <a:cubicBezTo>
                  <a:pt x="222" y="470"/>
                  <a:pt x="222" y="470"/>
                  <a:pt x="222" y="470"/>
                </a:cubicBezTo>
                <a:cubicBezTo>
                  <a:pt x="228" y="470"/>
                  <a:pt x="228" y="470"/>
                  <a:pt x="228" y="470"/>
                </a:cubicBezTo>
                <a:lnTo>
                  <a:pt x="228" y="489"/>
                </a:lnTo>
                <a:close/>
                <a:moveTo>
                  <a:pt x="240" y="489"/>
                </a:moveTo>
                <a:cubicBezTo>
                  <a:pt x="234" y="489"/>
                  <a:pt x="234" y="489"/>
                  <a:pt x="234" y="489"/>
                </a:cubicBezTo>
                <a:cubicBezTo>
                  <a:pt x="230" y="489"/>
                  <a:pt x="230" y="489"/>
                  <a:pt x="230" y="489"/>
                </a:cubicBezTo>
                <a:cubicBezTo>
                  <a:pt x="230" y="470"/>
                  <a:pt x="230" y="470"/>
                  <a:pt x="230" y="470"/>
                </a:cubicBezTo>
                <a:cubicBezTo>
                  <a:pt x="235" y="470"/>
                  <a:pt x="235" y="470"/>
                  <a:pt x="235" y="470"/>
                </a:cubicBezTo>
                <a:cubicBezTo>
                  <a:pt x="240" y="470"/>
                  <a:pt x="240" y="470"/>
                  <a:pt x="240" y="470"/>
                </a:cubicBezTo>
                <a:lnTo>
                  <a:pt x="240" y="489"/>
                </a:lnTo>
                <a:close/>
                <a:moveTo>
                  <a:pt x="231" y="466"/>
                </a:moveTo>
                <a:cubicBezTo>
                  <a:pt x="231" y="464"/>
                  <a:pt x="232" y="461"/>
                  <a:pt x="235" y="461"/>
                </a:cubicBezTo>
                <a:cubicBezTo>
                  <a:pt x="235" y="461"/>
                  <a:pt x="235" y="461"/>
                  <a:pt x="236" y="461"/>
                </a:cubicBezTo>
                <a:cubicBezTo>
                  <a:pt x="238" y="462"/>
                  <a:pt x="239" y="464"/>
                  <a:pt x="240" y="466"/>
                </a:cubicBezTo>
                <a:cubicBezTo>
                  <a:pt x="235" y="466"/>
                  <a:pt x="235" y="466"/>
                  <a:pt x="235" y="466"/>
                </a:cubicBezTo>
                <a:lnTo>
                  <a:pt x="231" y="466"/>
                </a:lnTo>
                <a:close/>
                <a:moveTo>
                  <a:pt x="236" y="459"/>
                </a:moveTo>
                <a:cubicBezTo>
                  <a:pt x="236" y="459"/>
                  <a:pt x="235" y="459"/>
                  <a:pt x="235" y="459"/>
                </a:cubicBezTo>
                <a:cubicBezTo>
                  <a:pt x="229" y="459"/>
                  <a:pt x="228" y="465"/>
                  <a:pt x="228" y="466"/>
                </a:cubicBezTo>
                <a:cubicBezTo>
                  <a:pt x="222" y="466"/>
                  <a:pt x="222" y="466"/>
                  <a:pt x="222" y="466"/>
                </a:cubicBezTo>
                <a:cubicBezTo>
                  <a:pt x="223" y="464"/>
                  <a:pt x="223" y="453"/>
                  <a:pt x="235" y="453"/>
                </a:cubicBezTo>
                <a:cubicBezTo>
                  <a:pt x="235" y="453"/>
                  <a:pt x="236" y="453"/>
                  <a:pt x="236" y="453"/>
                </a:cubicBezTo>
                <a:cubicBezTo>
                  <a:pt x="247" y="454"/>
                  <a:pt x="248" y="464"/>
                  <a:pt x="248" y="466"/>
                </a:cubicBezTo>
                <a:cubicBezTo>
                  <a:pt x="242" y="466"/>
                  <a:pt x="242" y="466"/>
                  <a:pt x="242" y="466"/>
                </a:cubicBezTo>
                <a:cubicBezTo>
                  <a:pt x="242" y="465"/>
                  <a:pt x="241" y="459"/>
                  <a:pt x="236" y="459"/>
                </a:cubicBezTo>
                <a:close/>
                <a:moveTo>
                  <a:pt x="248" y="489"/>
                </a:moveTo>
                <a:cubicBezTo>
                  <a:pt x="242" y="489"/>
                  <a:pt x="242" y="489"/>
                  <a:pt x="242" y="489"/>
                </a:cubicBezTo>
                <a:cubicBezTo>
                  <a:pt x="242" y="470"/>
                  <a:pt x="242" y="470"/>
                  <a:pt x="242" y="470"/>
                </a:cubicBezTo>
                <a:cubicBezTo>
                  <a:pt x="248" y="470"/>
                  <a:pt x="248" y="470"/>
                  <a:pt x="248" y="470"/>
                </a:cubicBezTo>
                <a:lnTo>
                  <a:pt x="248" y="489"/>
                </a:lnTo>
                <a:close/>
                <a:moveTo>
                  <a:pt x="256" y="434"/>
                </a:moveTo>
                <a:cubicBezTo>
                  <a:pt x="248" y="434"/>
                  <a:pt x="248" y="434"/>
                  <a:pt x="248" y="434"/>
                </a:cubicBezTo>
                <a:cubicBezTo>
                  <a:pt x="248" y="420"/>
                  <a:pt x="248" y="420"/>
                  <a:pt x="248" y="420"/>
                </a:cubicBezTo>
                <a:cubicBezTo>
                  <a:pt x="256" y="420"/>
                  <a:pt x="256" y="420"/>
                  <a:pt x="256" y="420"/>
                </a:cubicBezTo>
                <a:lnTo>
                  <a:pt x="256" y="434"/>
                </a:lnTo>
                <a:close/>
                <a:moveTo>
                  <a:pt x="257" y="410"/>
                </a:moveTo>
                <a:cubicBezTo>
                  <a:pt x="247" y="410"/>
                  <a:pt x="247" y="410"/>
                  <a:pt x="247" y="410"/>
                </a:cubicBezTo>
                <a:cubicBezTo>
                  <a:pt x="247" y="392"/>
                  <a:pt x="247" y="392"/>
                  <a:pt x="247" y="392"/>
                </a:cubicBezTo>
                <a:cubicBezTo>
                  <a:pt x="257" y="392"/>
                  <a:pt x="257" y="392"/>
                  <a:pt x="257" y="392"/>
                </a:cubicBezTo>
                <a:lnTo>
                  <a:pt x="257" y="410"/>
                </a:lnTo>
                <a:close/>
                <a:moveTo>
                  <a:pt x="257" y="390"/>
                </a:moveTo>
                <a:cubicBezTo>
                  <a:pt x="247" y="390"/>
                  <a:pt x="247" y="390"/>
                  <a:pt x="247" y="390"/>
                </a:cubicBezTo>
                <a:cubicBezTo>
                  <a:pt x="247" y="389"/>
                  <a:pt x="247" y="389"/>
                  <a:pt x="247" y="389"/>
                </a:cubicBezTo>
                <a:cubicBezTo>
                  <a:pt x="247" y="389"/>
                  <a:pt x="247" y="382"/>
                  <a:pt x="252" y="382"/>
                </a:cubicBezTo>
                <a:cubicBezTo>
                  <a:pt x="258" y="382"/>
                  <a:pt x="257" y="389"/>
                  <a:pt x="257" y="389"/>
                </a:cubicBezTo>
                <a:lnTo>
                  <a:pt x="257" y="390"/>
                </a:lnTo>
                <a:close/>
                <a:moveTo>
                  <a:pt x="314" y="137"/>
                </a:moveTo>
                <a:cubicBezTo>
                  <a:pt x="314" y="137"/>
                  <a:pt x="314" y="134"/>
                  <a:pt x="317" y="134"/>
                </a:cubicBezTo>
                <a:cubicBezTo>
                  <a:pt x="320" y="134"/>
                  <a:pt x="320" y="137"/>
                  <a:pt x="320" y="137"/>
                </a:cubicBezTo>
                <a:cubicBezTo>
                  <a:pt x="320" y="155"/>
                  <a:pt x="320" y="155"/>
                  <a:pt x="320" y="155"/>
                </a:cubicBezTo>
                <a:cubicBezTo>
                  <a:pt x="314" y="155"/>
                  <a:pt x="314" y="155"/>
                  <a:pt x="314" y="155"/>
                </a:cubicBezTo>
                <a:lnTo>
                  <a:pt x="314" y="137"/>
                </a:lnTo>
                <a:close/>
                <a:moveTo>
                  <a:pt x="317" y="197"/>
                </a:moveTo>
                <a:cubicBezTo>
                  <a:pt x="319" y="197"/>
                  <a:pt x="319" y="197"/>
                  <a:pt x="319" y="197"/>
                </a:cubicBezTo>
                <a:cubicBezTo>
                  <a:pt x="319" y="198"/>
                  <a:pt x="319" y="199"/>
                  <a:pt x="318" y="200"/>
                </a:cubicBezTo>
                <a:cubicBezTo>
                  <a:pt x="316" y="199"/>
                  <a:pt x="316" y="199"/>
                  <a:pt x="316" y="199"/>
                </a:cubicBezTo>
                <a:cubicBezTo>
                  <a:pt x="316" y="198"/>
                  <a:pt x="317" y="197"/>
                  <a:pt x="317" y="197"/>
                </a:cubicBezTo>
                <a:close/>
                <a:moveTo>
                  <a:pt x="316" y="190"/>
                </a:moveTo>
                <a:cubicBezTo>
                  <a:pt x="318" y="189"/>
                  <a:pt x="318" y="189"/>
                  <a:pt x="318" y="189"/>
                </a:cubicBezTo>
                <a:cubicBezTo>
                  <a:pt x="319" y="190"/>
                  <a:pt x="319" y="191"/>
                  <a:pt x="319" y="192"/>
                </a:cubicBezTo>
                <a:cubicBezTo>
                  <a:pt x="317" y="192"/>
                  <a:pt x="317" y="192"/>
                  <a:pt x="317" y="192"/>
                </a:cubicBezTo>
                <a:cubicBezTo>
                  <a:pt x="317" y="192"/>
                  <a:pt x="316" y="191"/>
                  <a:pt x="316" y="190"/>
                </a:cubicBezTo>
                <a:close/>
                <a:moveTo>
                  <a:pt x="316" y="204"/>
                </a:moveTo>
                <a:cubicBezTo>
                  <a:pt x="316" y="205"/>
                  <a:pt x="315" y="206"/>
                  <a:pt x="314" y="206"/>
                </a:cubicBezTo>
                <a:cubicBezTo>
                  <a:pt x="312" y="204"/>
                  <a:pt x="312" y="204"/>
                  <a:pt x="312" y="204"/>
                </a:cubicBezTo>
                <a:cubicBezTo>
                  <a:pt x="313" y="204"/>
                  <a:pt x="314" y="203"/>
                  <a:pt x="314" y="202"/>
                </a:cubicBezTo>
                <a:lnTo>
                  <a:pt x="316" y="204"/>
                </a:lnTo>
                <a:close/>
                <a:moveTo>
                  <a:pt x="315" y="392"/>
                </a:moveTo>
                <a:cubicBezTo>
                  <a:pt x="320" y="392"/>
                  <a:pt x="320" y="392"/>
                  <a:pt x="320" y="392"/>
                </a:cubicBezTo>
                <a:cubicBezTo>
                  <a:pt x="320" y="412"/>
                  <a:pt x="320" y="412"/>
                  <a:pt x="320" y="412"/>
                </a:cubicBezTo>
                <a:cubicBezTo>
                  <a:pt x="315" y="412"/>
                  <a:pt x="315" y="412"/>
                  <a:pt x="315" y="412"/>
                </a:cubicBezTo>
                <a:lnTo>
                  <a:pt x="315" y="392"/>
                </a:lnTo>
                <a:close/>
                <a:moveTo>
                  <a:pt x="315" y="391"/>
                </a:moveTo>
                <a:cubicBezTo>
                  <a:pt x="315" y="387"/>
                  <a:pt x="315" y="387"/>
                  <a:pt x="315" y="387"/>
                </a:cubicBezTo>
                <a:cubicBezTo>
                  <a:pt x="315" y="387"/>
                  <a:pt x="314" y="386"/>
                  <a:pt x="317" y="386"/>
                </a:cubicBezTo>
                <a:cubicBezTo>
                  <a:pt x="320" y="386"/>
                  <a:pt x="320" y="387"/>
                  <a:pt x="320" y="387"/>
                </a:cubicBezTo>
                <a:cubicBezTo>
                  <a:pt x="320" y="391"/>
                  <a:pt x="320" y="391"/>
                  <a:pt x="320" y="391"/>
                </a:cubicBezTo>
                <a:lnTo>
                  <a:pt x="315" y="391"/>
                </a:lnTo>
                <a:close/>
                <a:moveTo>
                  <a:pt x="315" y="370"/>
                </a:moveTo>
                <a:cubicBezTo>
                  <a:pt x="315" y="351"/>
                  <a:pt x="315" y="351"/>
                  <a:pt x="315" y="351"/>
                </a:cubicBezTo>
                <a:cubicBezTo>
                  <a:pt x="320" y="351"/>
                  <a:pt x="320" y="351"/>
                  <a:pt x="320" y="351"/>
                </a:cubicBezTo>
                <a:cubicBezTo>
                  <a:pt x="320" y="370"/>
                  <a:pt x="320" y="370"/>
                  <a:pt x="320" y="370"/>
                </a:cubicBezTo>
                <a:lnTo>
                  <a:pt x="315" y="370"/>
                </a:lnTo>
                <a:close/>
                <a:moveTo>
                  <a:pt x="315" y="343"/>
                </a:moveTo>
                <a:cubicBezTo>
                  <a:pt x="315" y="322"/>
                  <a:pt x="315" y="322"/>
                  <a:pt x="315" y="322"/>
                </a:cubicBezTo>
                <a:cubicBezTo>
                  <a:pt x="320" y="322"/>
                  <a:pt x="320" y="322"/>
                  <a:pt x="320" y="322"/>
                </a:cubicBezTo>
                <a:cubicBezTo>
                  <a:pt x="320" y="343"/>
                  <a:pt x="320" y="343"/>
                  <a:pt x="320" y="343"/>
                </a:cubicBezTo>
                <a:lnTo>
                  <a:pt x="315" y="343"/>
                </a:lnTo>
                <a:close/>
                <a:moveTo>
                  <a:pt x="315" y="320"/>
                </a:moveTo>
                <a:cubicBezTo>
                  <a:pt x="315" y="299"/>
                  <a:pt x="315" y="299"/>
                  <a:pt x="315" y="299"/>
                </a:cubicBezTo>
                <a:cubicBezTo>
                  <a:pt x="320" y="299"/>
                  <a:pt x="320" y="299"/>
                  <a:pt x="320" y="299"/>
                </a:cubicBezTo>
                <a:cubicBezTo>
                  <a:pt x="320" y="320"/>
                  <a:pt x="320" y="320"/>
                  <a:pt x="320" y="320"/>
                </a:cubicBezTo>
                <a:lnTo>
                  <a:pt x="315" y="320"/>
                </a:lnTo>
                <a:close/>
                <a:moveTo>
                  <a:pt x="315" y="296"/>
                </a:moveTo>
                <a:cubicBezTo>
                  <a:pt x="315" y="293"/>
                  <a:pt x="315" y="293"/>
                  <a:pt x="315" y="293"/>
                </a:cubicBezTo>
                <a:cubicBezTo>
                  <a:pt x="315" y="275"/>
                  <a:pt x="315" y="275"/>
                  <a:pt x="315" y="275"/>
                </a:cubicBezTo>
                <a:cubicBezTo>
                  <a:pt x="320" y="275"/>
                  <a:pt x="320" y="275"/>
                  <a:pt x="320" y="275"/>
                </a:cubicBezTo>
                <a:cubicBezTo>
                  <a:pt x="320" y="294"/>
                  <a:pt x="320" y="294"/>
                  <a:pt x="320" y="294"/>
                </a:cubicBezTo>
                <a:cubicBezTo>
                  <a:pt x="320" y="296"/>
                  <a:pt x="320" y="296"/>
                  <a:pt x="320" y="296"/>
                </a:cubicBezTo>
                <a:lnTo>
                  <a:pt x="315" y="296"/>
                </a:lnTo>
                <a:close/>
                <a:moveTo>
                  <a:pt x="315" y="272"/>
                </a:moveTo>
                <a:cubicBezTo>
                  <a:pt x="315" y="249"/>
                  <a:pt x="315" y="249"/>
                  <a:pt x="315" y="249"/>
                </a:cubicBezTo>
                <a:cubicBezTo>
                  <a:pt x="320" y="249"/>
                  <a:pt x="320" y="249"/>
                  <a:pt x="320" y="249"/>
                </a:cubicBezTo>
                <a:cubicBezTo>
                  <a:pt x="320" y="272"/>
                  <a:pt x="320" y="272"/>
                  <a:pt x="320" y="272"/>
                </a:cubicBezTo>
                <a:lnTo>
                  <a:pt x="315" y="272"/>
                </a:lnTo>
                <a:close/>
                <a:moveTo>
                  <a:pt x="315" y="248"/>
                </a:moveTo>
                <a:cubicBezTo>
                  <a:pt x="315" y="244"/>
                  <a:pt x="315" y="244"/>
                  <a:pt x="315" y="244"/>
                </a:cubicBezTo>
                <a:cubicBezTo>
                  <a:pt x="315" y="244"/>
                  <a:pt x="314" y="242"/>
                  <a:pt x="317" y="242"/>
                </a:cubicBezTo>
                <a:cubicBezTo>
                  <a:pt x="320" y="242"/>
                  <a:pt x="320" y="244"/>
                  <a:pt x="320" y="244"/>
                </a:cubicBezTo>
                <a:cubicBezTo>
                  <a:pt x="320" y="248"/>
                  <a:pt x="320" y="248"/>
                  <a:pt x="320" y="248"/>
                </a:cubicBezTo>
                <a:lnTo>
                  <a:pt x="315" y="248"/>
                </a:lnTo>
                <a:close/>
                <a:moveTo>
                  <a:pt x="314" y="183"/>
                </a:moveTo>
                <a:cubicBezTo>
                  <a:pt x="315" y="183"/>
                  <a:pt x="316" y="184"/>
                  <a:pt x="316" y="185"/>
                </a:cubicBezTo>
                <a:cubicBezTo>
                  <a:pt x="314" y="187"/>
                  <a:pt x="314" y="187"/>
                  <a:pt x="314" y="187"/>
                </a:cubicBezTo>
                <a:cubicBezTo>
                  <a:pt x="314" y="186"/>
                  <a:pt x="313" y="185"/>
                  <a:pt x="312" y="185"/>
                </a:cubicBezTo>
                <a:lnTo>
                  <a:pt x="314" y="183"/>
                </a:lnTo>
                <a:close/>
                <a:moveTo>
                  <a:pt x="305" y="17"/>
                </a:moveTo>
                <a:cubicBezTo>
                  <a:pt x="305" y="7"/>
                  <a:pt x="305" y="7"/>
                  <a:pt x="305" y="7"/>
                </a:cubicBezTo>
                <a:cubicBezTo>
                  <a:pt x="308" y="12"/>
                  <a:pt x="306" y="15"/>
                  <a:pt x="305" y="17"/>
                </a:cubicBezTo>
                <a:close/>
                <a:moveTo>
                  <a:pt x="301" y="137"/>
                </a:moveTo>
                <a:cubicBezTo>
                  <a:pt x="301" y="137"/>
                  <a:pt x="301" y="134"/>
                  <a:pt x="304" y="134"/>
                </a:cubicBezTo>
                <a:cubicBezTo>
                  <a:pt x="307" y="134"/>
                  <a:pt x="307" y="137"/>
                  <a:pt x="307" y="137"/>
                </a:cubicBezTo>
                <a:cubicBezTo>
                  <a:pt x="307" y="155"/>
                  <a:pt x="307" y="155"/>
                  <a:pt x="307" y="155"/>
                </a:cubicBezTo>
                <a:cubicBezTo>
                  <a:pt x="301" y="155"/>
                  <a:pt x="301" y="155"/>
                  <a:pt x="301" y="155"/>
                </a:cubicBezTo>
                <a:lnTo>
                  <a:pt x="301" y="137"/>
                </a:lnTo>
                <a:close/>
                <a:moveTo>
                  <a:pt x="310" y="180"/>
                </a:moveTo>
                <a:cubicBezTo>
                  <a:pt x="309" y="183"/>
                  <a:pt x="309" y="183"/>
                  <a:pt x="309" y="183"/>
                </a:cubicBezTo>
                <a:cubicBezTo>
                  <a:pt x="308" y="182"/>
                  <a:pt x="307" y="182"/>
                  <a:pt x="306" y="182"/>
                </a:cubicBezTo>
                <a:cubicBezTo>
                  <a:pt x="306" y="179"/>
                  <a:pt x="306" y="179"/>
                  <a:pt x="306" y="179"/>
                </a:cubicBezTo>
                <a:cubicBezTo>
                  <a:pt x="308" y="180"/>
                  <a:pt x="309" y="180"/>
                  <a:pt x="310" y="180"/>
                </a:cubicBezTo>
                <a:close/>
                <a:moveTo>
                  <a:pt x="302" y="179"/>
                </a:moveTo>
                <a:cubicBezTo>
                  <a:pt x="302" y="182"/>
                  <a:pt x="302" y="182"/>
                  <a:pt x="302" y="182"/>
                </a:cubicBezTo>
                <a:cubicBezTo>
                  <a:pt x="302" y="182"/>
                  <a:pt x="301" y="183"/>
                  <a:pt x="300" y="183"/>
                </a:cubicBezTo>
                <a:cubicBezTo>
                  <a:pt x="299" y="180"/>
                  <a:pt x="299" y="180"/>
                  <a:pt x="299" y="180"/>
                </a:cubicBezTo>
                <a:cubicBezTo>
                  <a:pt x="300" y="180"/>
                  <a:pt x="301" y="180"/>
                  <a:pt x="302" y="179"/>
                </a:cubicBezTo>
                <a:close/>
                <a:moveTo>
                  <a:pt x="300" y="184"/>
                </a:moveTo>
                <a:cubicBezTo>
                  <a:pt x="301" y="183"/>
                  <a:pt x="302" y="183"/>
                  <a:pt x="303" y="183"/>
                </a:cubicBezTo>
                <a:cubicBezTo>
                  <a:pt x="304" y="183"/>
                  <a:pt x="305" y="183"/>
                  <a:pt x="306" y="183"/>
                </a:cubicBezTo>
                <a:cubicBezTo>
                  <a:pt x="306" y="183"/>
                  <a:pt x="306" y="183"/>
                  <a:pt x="306" y="183"/>
                </a:cubicBezTo>
                <a:cubicBezTo>
                  <a:pt x="307" y="183"/>
                  <a:pt x="308" y="183"/>
                  <a:pt x="309" y="184"/>
                </a:cubicBezTo>
                <a:cubicBezTo>
                  <a:pt x="310" y="184"/>
                  <a:pt x="311" y="185"/>
                  <a:pt x="311" y="185"/>
                </a:cubicBezTo>
                <a:cubicBezTo>
                  <a:pt x="312" y="186"/>
                  <a:pt x="313" y="187"/>
                  <a:pt x="314" y="187"/>
                </a:cubicBezTo>
                <a:cubicBezTo>
                  <a:pt x="314" y="188"/>
                  <a:pt x="315" y="189"/>
                  <a:pt x="315" y="190"/>
                </a:cubicBezTo>
                <a:cubicBezTo>
                  <a:pt x="315" y="191"/>
                  <a:pt x="316" y="192"/>
                  <a:pt x="316" y="193"/>
                </a:cubicBezTo>
                <a:cubicBezTo>
                  <a:pt x="316" y="193"/>
                  <a:pt x="316" y="194"/>
                  <a:pt x="316" y="194"/>
                </a:cubicBezTo>
                <a:cubicBezTo>
                  <a:pt x="316" y="195"/>
                  <a:pt x="316" y="196"/>
                  <a:pt x="316" y="196"/>
                </a:cubicBezTo>
                <a:cubicBezTo>
                  <a:pt x="316" y="197"/>
                  <a:pt x="315" y="198"/>
                  <a:pt x="315" y="199"/>
                </a:cubicBezTo>
                <a:cubicBezTo>
                  <a:pt x="315" y="200"/>
                  <a:pt x="314" y="201"/>
                  <a:pt x="314" y="201"/>
                </a:cubicBezTo>
                <a:cubicBezTo>
                  <a:pt x="313" y="202"/>
                  <a:pt x="312" y="203"/>
                  <a:pt x="311" y="204"/>
                </a:cubicBezTo>
                <a:cubicBezTo>
                  <a:pt x="311" y="204"/>
                  <a:pt x="311" y="204"/>
                  <a:pt x="310" y="204"/>
                </a:cubicBezTo>
                <a:cubicBezTo>
                  <a:pt x="310" y="205"/>
                  <a:pt x="309" y="205"/>
                  <a:pt x="309" y="205"/>
                </a:cubicBezTo>
                <a:cubicBezTo>
                  <a:pt x="309" y="205"/>
                  <a:pt x="309" y="205"/>
                  <a:pt x="309" y="205"/>
                </a:cubicBezTo>
                <a:cubicBezTo>
                  <a:pt x="308" y="206"/>
                  <a:pt x="307" y="206"/>
                  <a:pt x="306" y="206"/>
                </a:cubicBezTo>
                <a:cubicBezTo>
                  <a:pt x="305" y="206"/>
                  <a:pt x="304" y="206"/>
                  <a:pt x="303" y="206"/>
                </a:cubicBezTo>
                <a:cubicBezTo>
                  <a:pt x="302" y="206"/>
                  <a:pt x="301" y="206"/>
                  <a:pt x="300" y="205"/>
                </a:cubicBezTo>
                <a:cubicBezTo>
                  <a:pt x="300" y="205"/>
                  <a:pt x="300" y="205"/>
                  <a:pt x="300" y="205"/>
                </a:cubicBezTo>
                <a:cubicBezTo>
                  <a:pt x="299" y="205"/>
                  <a:pt x="298" y="204"/>
                  <a:pt x="297" y="204"/>
                </a:cubicBezTo>
                <a:cubicBezTo>
                  <a:pt x="297" y="204"/>
                  <a:pt x="297" y="204"/>
                  <a:pt x="297" y="204"/>
                </a:cubicBezTo>
                <a:cubicBezTo>
                  <a:pt x="297" y="203"/>
                  <a:pt x="296" y="202"/>
                  <a:pt x="295" y="202"/>
                </a:cubicBezTo>
                <a:cubicBezTo>
                  <a:pt x="295" y="201"/>
                  <a:pt x="294" y="200"/>
                  <a:pt x="294" y="199"/>
                </a:cubicBezTo>
                <a:cubicBezTo>
                  <a:pt x="293" y="198"/>
                  <a:pt x="293" y="197"/>
                  <a:pt x="293" y="196"/>
                </a:cubicBezTo>
                <a:cubicBezTo>
                  <a:pt x="293" y="196"/>
                  <a:pt x="293" y="195"/>
                  <a:pt x="293" y="194"/>
                </a:cubicBezTo>
                <a:cubicBezTo>
                  <a:pt x="293" y="194"/>
                  <a:pt x="293" y="193"/>
                  <a:pt x="293" y="193"/>
                </a:cubicBezTo>
                <a:cubicBezTo>
                  <a:pt x="293" y="193"/>
                  <a:pt x="293" y="193"/>
                  <a:pt x="293" y="193"/>
                </a:cubicBezTo>
                <a:cubicBezTo>
                  <a:pt x="293" y="192"/>
                  <a:pt x="293" y="191"/>
                  <a:pt x="294" y="190"/>
                </a:cubicBezTo>
                <a:cubicBezTo>
                  <a:pt x="294" y="190"/>
                  <a:pt x="294" y="189"/>
                  <a:pt x="294" y="189"/>
                </a:cubicBezTo>
                <a:cubicBezTo>
                  <a:pt x="295" y="188"/>
                  <a:pt x="295" y="188"/>
                  <a:pt x="295" y="187"/>
                </a:cubicBezTo>
                <a:cubicBezTo>
                  <a:pt x="296" y="187"/>
                  <a:pt x="297" y="186"/>
                  <a:pt x="297" y="185"/>
                </a:cubicBezTo>
                <a:cubicBezTo>
                  <a:pt x="298" y="185"/>
                  <a:pt x="299" y="184"/>
                  <a:pt x="300" y="184"/>
                </a:cubicBezTo>
                <a:close/>
                <a:moveTo>
                  <a:pt x="302" y="391"/>
                </a:moveTo>
                <a:cubicBezTo>
                  <a:pt x="302" y="387"/>
                  <a:pt x="302" y="387"/>
                  <a:pt x="302" y="387"/>
                </a:cubicBezTo>
                <a:cubicBezTo>
                  <a:pt x="302" y="387"/>
                  <a:pt x="302" y="386"/>
                  <a:pt x="304" y="386"/>
                </a:cubicBezTo>
                <a:cubicBezTo>
                  <a:pt x="307" y="386"/>
                  <a:pt x="307" y="387"/>
                  <a:pt x="307" y="387"/>
                </a:cubicBezTo>
                <a:cubicBezTo>
                  <a:pt x="307" y="391"/>
                  <a:pt x="307" y="391"/>
                  <a:pt x="307" y="391"/>
                </a:cubicBezTo>
                <a:lnTo>
                  <a:pt x="302" y="391"/>
                </a:lnTo>
                <a:close/>
                <a:moveTo>
                  <a:pt x="307" y="392"/>
                </a:moveTo>
                <a:cubicBezTo>
                  <a:pt x="307" y="412"/>
                  <a:pt x="307" y="412"/>
                  <a:pt x="307" y="412"/>
                </a:cubicBezTo>
                <a:cubicBezTo>
                  <a:pt x="302" y="412"/>
                  <a:pt x="302" y="412"/>
                  <a:pt x="302" y="412"/>
                </a:cubicBezTo>
                <a:cubicBezTo>
                  <a:pt x="302" y="392"/>
                  <a:pt x="302" y="392"/>
                  <a:pt x="302" y="392"/>
                </a:cubicBezTo>
                <a:lnTo>
                  <a:pt x="307" y="392"/>
                </a:lnTo>
                <a:close/>
                <a:moveTo>
                  <a:pt x="302" y="370"/>
                </a:moveTo>
                <a:cubicBezTo>
                  <a:pt x="302" y="351"/>
                  <a:pt x="302" y="351"/>
                  <a:pt x="302" y="351"/>
                </a:cubicBezTo>
                <a:cubicBezTo>
                  <a:pt x="307" y="351"/>
                  <a:pt x="307" y="351"/>
                  <a:pt x="307" y="351"/>
                </a:cubicBezTo>
                <a:cubicBezTo>
                  <a:pt x="307" y="370"/>
                  <a:pt x="307" y="370"/>
                  <a:pt x="307" y="370"/>
                </a:cubicBezTo>
                <a:lnTo>
                  <a:pt x="302" y="370"/>
                </a:lnTo>
                <a:close/>
                <a:moveTo>
                  <a:pt x="302" y="343"/>
                </a:moveTo>
                <a:cubicBezTo>
                  <a:pt x="302" y="322"/>
                  <a:pt x="302" y="322"/>
                  <a:pt x="302" y="322"/>
                </a:cubicBezTo>
                <a:cubicBezTo>
                  <a:pt x="307" y="322"/>
                  <a:pt x="307" y="322"/>
                  <a:pt x="307" y="322"/>
                </a:cubicBezTo>
                <a:cubicBezTo>
                  <a:pt x="307" y="343"/>
                  <a:pt x="307" y="343"/>
                  <a:pt x="307" y="343"/>
                </a:cubicBezTo>
                <a:lnTo>
                  <a:pt x="302" y="343"/>
                </a:lnTo>
                <a:close/>
                <a:moveTo>
                  <a:pt x="302" y="320"/>
                </a:moveTo>
                <a:cubicBezTo>
                  <a:pt x="302" y="299"/>
                  <a:pt x="302" y="299"/>
                  <a:pt x="302" y="299"/>
                </a:cubicBezTo>
                <a:cubicBezTo>
                  <a:pt x="307" y="299"/>
                  <a:pt x="307" y="299"/>
                  <a:pt x="307" y="299"/>
                </a:cubicBezTo>
                <a:cubicBezTo>
                  <a:pt x="307" y="320"/>
                  <a:pt x="307" y="320"/>
                  <a:pt x="307" y="320"/>
                </a:cubicBezTo>
                <a:lnTo>
                  <a:pt x="302" y="320"/>
                </a:lnTo>
                <a:close/>
                <a:moveTo>
                  <a:pt x="302" y="296"/>
                </a:moveTo>
                <a:cubicBezTo>
                  <a:pt x="302" y="290"/>
                  <a:pt x="302" y="290"/>
                  <a:pt x="302" y="290"/>
                </a:cubicBezTo>
                <a:cubicBezTo>
                  <a:pt x="302" y="275"/>
                  <a:pt x="302" y="275"/>
                  <a:pt x="302" y="275"/>
                </a:cubicBezTo>
                <a:cubicBezTo>
                  <a:pt x="307" y="275"/>
                  <a:pt x="307" y="275"/>
                  <a:pt x="307" y="275"/>
                </a:cubicBezTo>
                <a:cubicBezTo>
                  <a:pt x="307" y="292"/>
                  <a:pt x="307" y="292"/>
                  <a:pt x="307" y="292"/>
                </a:cubicBezTo>
                <a:cubicBezTo>
                  <a:pt x="307" y="296"/>
                  <a:pt x="307" y="296"/>
                  <a:pt x="307" y="296"/>
                </a:cubicBezTo>
                <a:lnTo>
                  <a:pt x="302" y="296"/>
                </a:lnTo>
                <a:close/>
                <a:moveTo>
                  <a:pt x="302" y="272"/>
                </a:moveTo>
                <a:cubicBezTo>
                  <a:pt x="302" y="249"/>
                  <a:pt x="302" y="249"/>
                  <a:pt x="302" y="249"/>
                </a:cubicBezTo>
                <a:cubicBezTo>
                  <a:pt x="307" y="249"/>
                  <a:pt x="307" y="249"/>
                  <a:pt x="307" y="249"/>
                </a:cubicBezTo>
                <a:cubicBezTo>
                  <a:pt x="307" y="272"/>
                  <a:pt x="307" y="272"/>
                  <a:pt x="307" y="272"/>
                </a:cubicBezTo>
                <a:lnTo>
                  <a:pt x="302" y="272"/>
                </a:lnTo>
                <a:close/>
                <a:moveTo>
                  <a:pt x="302" y="248"/>
                </a:moveTo>
                <a:cubicBezTo>
                  <a:pt x="302" y="244"/>
                  <a:pt x="302" y="244"/>
                  <a:pt x="302" y="244"/>
                </a:cubicBezTo>
                <a:cubicBezTo>
                  <a:pt x="302" y="244"/>
                  <a:pt x="302" y="242"/>
                  <a:pt x="304" y="242"/>
                </a:cubicBezTo>
                <a:cubicBezTo>
                  <a:pt x="307" y="242"/>
                  <a:pt x="307" y="244"/>
                  <a:pt x="307" y="244"/>
                </a:cubicBezTo>
                <a:cubicBezTo>
                  <a:pt x="307" y="248"/>
                  <a:pt x="307" y="248"/>
                  <a:pt x="307" y="248"/>
                </a:cubicBezTo>
                <a:lnTo>
                  <a:pt x="302" y="248"/>
                </a:lnTo>
                <a:close/>
                <a:moveTo>
                  <a:pt x="302" y="209"/>
                </a:moveTo>
                <a:cubicBezTo>
                  <a:pt x="301" y="209"/>
                  <a:pt x="300" y="209"/>
                  <a:pt x="299" y="209"/>
                </a:cubicBezTo>
                <a:cubicBezTo>
                  <a:pt x="300" y="206"/>
                  <a:pt x="300" y="206"/>
                  <a:pt x="300" y="206"/>
                </a:cubicBezTo>
                <a:cubicBezTo>
                  <a:pt x="301" y="206"/>
                  <a:pt x="302" y="207"/>
                  <a:pt x="302" y="207"/>
                </a:cubicBezTo>
                <a:lnTo>
                  <a:pt x="302" y="209"/>
                </a:lnTo>
                <a:close/>
                <a:moveTo>
                  <a:pt x="300" y="424"/>
                </a:moveTo>
                <a:cubicBezTo>
                  <a:pt x="308" y="424"/>
                  <a:pt x="308" y="424"/>
                  <a:pt x="308" y="424"/>
                </a:cubicBezTo>
                <a:cubicBezTo>
                  <a:pt x="308" y="439"/>
                  <a:pt x="308" y="439"/>
                  <a:pt x="308" y="439"/>
                </a:cubicBezTo>
                <a:cubicBezTo>
                  <a:pt x="300" y="439"/>
                  <a:pt x="300" y="439"/>
                  <a:pt x="300" y="439"/>
                </a:cubicBezTo>
                <a:lnTo>
                  <a:pt x="300" y="424"/>
                </a:lnTo>
                <a:close/>
                <a:moveTo>
                  <a:pt x="306" y="209"/>
                </a:moveTo>
                <a:cubicBezTo>
                  <a:pt x="306" y="207"/>
                  <a:pt x="306" y="207"/>
                  <a:pt x="306" y="207"/>
                </a:cubicBezTo>
                <a:cubicBezTo>
                  <a:pt x="307" y="207"/>
                  <a:pt x="308" y="206"/>
                  <a:pt x="309" y="206"/>
                </a:cubicBezTo>
                <a:cubicBezTo>
                  <a:pt x="310" y="209"/>
                  <a:pt x="310" y="209"/>
                  <a:pt x="310" y="209"/>
                </a:cubicBezTo>
                <a:cubicBezTo>
                  <a:pt x="309" y="209"/>
                  <a:pt x="308" y="209"/>
                  <a:pt x="306" y="209"/>
                </a:cubicBezTo>
                <a:close/>
                <a:moveTo>
                  <a:pt x="289" y="391"/>
                </a:moveTo>
                <a:cubicBezTo>
                  <a:pt x="289" y="387"/>
                  <a:pt x="289" y="387"/>
                  <a:pt x="289" y="387"/>
                </a:cubicBezTo>
                <a:cubicBezTo>
                  <a:pt x="289" y="387"/>
                  <a:pt x="289" y="386"/>
                  <a:pt x="292" y="386"/>
                </a:cubicBezTo>
                <a:cubicBezTo>
                  <a:pt x="294" y="386"/>
                  <a:pt x="294" y="387"/>
                  <a:pt x="294" y="387"/>
                </a:cubicBezTo>
                <a:cubicBezTo>
                  <a:pt x="294" y="391"/>
                  <a:pt x="294" y="391"/>
                  <a:pt x="294" y="391"/>
                </a:cubicBezTo>
                <a:lnTo>
                  <a:pt x="289" y="391"/>
                </a:lnTo>
                <a:close/>
                <a:moveTo>
                  <a:pt x="294" y="392"/>
                </a:moveTo>
                <a:cubicBezTo>
                  <a:pt x="294" y="412"/>
                  <a:pt x="294" y="412"/>
                  <a:pt x="294" y="412"/>
                </a:cubicBezTo>
                <a:cubicBezTo>
                  <a:pt x="289" y="412"/>
                  <a:pt x="289" y="412"/>
                  <a:pt x="289" y="412"/>
                </a:cubicBezTo>
                <a:cubicBezTo>
                  <a:pt x="289" y="392"/>
                  <a:pt x="289" y="392"/>
                  <a:pt x="289" y="392"/>
                </a:cubicBezTo>
                <a:lnTo>
                  <a:pt x="294" y="392"/>
                </a:lnTo>
                <a:close/>
                <a:moveTo>
                  <a:pt x="289" y="370"/>
                </a:moveTo>
                <a:cubicBezTo>
                  <a:pt x="289" y="351"/>
                  <a:pt x="289" y="351"/>
                  <a:pt x="289" y="351"/>
                </a:cubicBezTo>
                <a:cubicBezTo>
                  <a:pt x="294" y="351"/>
                  <a:pt x="294" y="351"/>
                  <a:pt x="294" y="351"/>
                </a:cubicBezTo>
                <a:cubicBezTo>
                  <a:pt x="294" y="370"/>
                  <a:pt x="294" y="370"/>
                  <a:pt x="294" y="370"/>
                </a:cubicBezTo>
                <a:lnTo>
                  <a:pt x="289" y="370"/>
                </a:lnTo>
                <a:close/>
                <a:moveTo>
                  <a:pt x="289" y="343"/>
                </a:moveTo>
                <a:cubicBezTo>
                  <a:pt x="289" y="322"/>
                  <a:pt x="289" y="322"/>
                  <a:pt x="289" y="322"/>
                </a:cubicBezTo>
                <a:cubicBezTo>
                  <a:pt x="294" y="322"/>
                  <a:pt x="294" y="322"/>
                  <a:pt x="294" y="322"/>
                </a:cubicBezTo>
                <a:cubicBezTo>
                  <a:pt x="294" y="343"/>
                  <a:pt x="294" y="343"/>
                  <a:pt x="294" y="343"/>
                </a:cubicBezTo>
                <a:lnTo>
                  <a:pt x="289" y="343"/>
                </a:lnTo>
                <a:close/>
                <a:moveTo>
                  <a:pt x="289" y="320"/>
                </a:moveTo>
                <a:cubicBezTo>
                  <a:pt x="289" y="299"/>
                  <a:pt x="289" y="299"/>
                  <a:pt x="289" y="299"/>
                </a:cubicBezTo>
                <a:cubicBezTo>
                  <a:pt x="294" y="299"/>
                  <a:pt x="294" y="299"/>
                  <a:pt x="294" y="299"/>
                </a:cubicBezTo>
                <a:cubicBezTo>
                  <a:pt x="294" y="320"/>
                  <a:pt x="294" y="320"/>
                  <a:pt x="294" y="320"/>
                </a:cubicBezTo>
                <a:lnTo>
                  <a:pt x="289" y="320"/>
                </a:lnTo>
                <a:close/>
                <a:moveTo>
                  <a:pt x="289" y="296"/>
                </a:moveTo>
                <a:cubicBezTo>
                  <a:pt x="289" y="288"/>
                  <a:pt x="289" y="288"/>
                  <a:pt x="289" y="288"/>
                </a:cubicBezTo>
                <a:cubicBezTo>
                  <a:pt x="289" y="275"/>
                  <a:pt x="289" y="275"/>
                  <a:pt x="289" y="275"/>
                </a:cubicBezTo>
                <a:cubicBezTo>
                  <a:pt x="294" y="275"/>
                  <a:pt x="294" y="275"/>
                  <a:pt x="294" y="275"/>
                </a:cubicBezTo>
                <a:cubicBezTo>
                  <a:pt x="294" y="289"/>
                  <a:pt x="294" y="289"/>
                  <a:pt x="294" y="289"/>
                </a:cubicBezTo>
                <a:cubicBezTo>
                  <a:pt x="294" y="296"/>
                  <a:pt x="294" y="296"/>
                  <a:pt x="294" y="296"/>
                </a:cubicBezTo>
                <a:lnTo>
                  <a:pt x="289" y="296"/>
                </a:lnTo>
                <a:close/>
                <a:moveTo>
                  <a:pt x="289" y="272"/>
                </a:moveTo>
                <a:cubicBezTo>
                  <a:pt x="289" y="249"/>
                  <a:pt x="289" y="249"/>
                  <a:pt x="289" y="249"/>
                </a:cubicBezTo>
                <a:cubicBezTo>
                  <a:pt x="294" y="249"/>
                  <a:pt x="294" y="249"/>
                  <a:pt x="294" y="249"/>
                </a:cubicBezTo>
                <a:cubicBezTo>
                  <a:pt x="294" y="272"/>
                  <a:pt x="294" y="272"/>
                  <a:pt x="294" y="272"/>
                </a:cubicBezTo>
                <a:lnTo>
                  <a:pt x="289" y="272"/>
                </a:lnTo>
                <a:close/>
                <a:moveTo>
                  <a:pt x="289" y="248"/>
                </a:moveTo>
                <a:cubicBezTo>
                  <a:pt x="289" y="244"/>
                  <a:pt x="289" y="244"/>
                  <a:pt x="289" y="244"/>
                </a:cubicBezTo>
                <a:cubicBezTo>
                  <a:pt x="289" y="244"/>
                  <a:pt x="289" y="242"/>
                  <a:pt x="292" y="242"/>
                </a:cubicBezTo>
                <a:cubicBezTo>
                  <a:pt x="294" y="242"/>
                  <a:pt x="294" y="244"/>
                  <a:pt x="294" y="244"/>
                </a:cubicBezTo>
                <a:cubicBezTo>
                  <a:pt x="294" y="248"/>
                  <a:pt x="294" y="248"/>
                  <a:pt x="294" y="248"/>
                </a:cubicBezTo>
                <a:lnTo>
                  <a:pt x="289" y="248"/>
                </a:lnTo>
                <a:close/>
                <a:moveTo>
                  <a:pt x="292" y="197"/>
                </a:moveTo>
                <a:cubicBezTo>
                  <a:pt x="292" y="197"/>
                  <a:pt x="292" y="198"/>
                  <a:pt x="293" y="199"/>
                </a:cubicBezTo>
                <a:cubicBezTo>
                  <a:pt x="290" y="200"/>
                  <a:pt x="290" y="200"/>
                  <a:pt x="290" y="200"/>
                </a:cubicBezTo>
                <a:cubicBezTo>
                  <a:pt x="290" y="199"/>
                  <a:pt x="290" y="198"/>
                  <a:pt x="289" y="197"/>
                </a:cubicBezTo>
                <a:lnTo>
                  <a:pt x="292" y="197"/>
                </a:lnTo>
                <a:close/>
                <a:moveTo>
                  <a:pt x="289" y="192"/>
                </a:moveTo>
                <a:cubicBezTo>
                  <a:pt x="290" y="191"/>
                  <a:pt x="290" y="190"/>
                  <a:pt x="290" y="189"/>
                </a:cubicBezTo>
                <a:cubicBezTo>
                  <a:pt x="293" y="190"/>
                  <a:pt x="293" y="190"/>
                  <a:pt x="293" y="190"/>
                </a:cubicBezTo>
                <a:cubicBezTo>
                  <a:pt x="292" y="191"/>
                  <a:pt x="292" y="192"/>
                  <a:pt x="292" y="192"/>
                </a:cubicBezTo>
                <a:lnTo>
                  <a:pt x="289" y="192"/>
                </a:lnTo>
                <a:close/>
                <a:moveTo>
                  <a:pt x="292" y="204"/>
                </a:moveTo>
                <a:cubicBezTo>
                  <a:pt x="295" y="202"/>
                  <a:pt x="295" y="202"/>
                  <a:pt x="295" y="202"/>
                </a:cubicBezTo>
                <a:cubicBezTo>
                  <a:pt x="295" y="203"/>
                  <a:pt x="296" y="204"/>
                  <a:pt x="296" y="204"/>
                </a:cubicBezTo>
                <a:cubicBezTo>
                  <a:pt x="295" y="206"/>
                  <a:pt x="295" y="206"/>
                  <a:pt x="295" y="206"/>
                </a:cubicBezTo>
                <a:cubicBezTo>
                  <a:pt x="294" y="206"/>
                  <a:pt x="293" y="205"/>
                  <a:pt x="292" y="204"/>
                </a:cubicBezTo>
                <a:close/>
                <a:moveTo>
                  <a:pt x="296" y="185"/>
                </a:moveTo>
                <a:cubicBezTo>
                  <a:pt x="296" y="185"/>
                  <a:pt x="295" y="186"/>
                  <a:pt x="295" y="187"/>
                </a:cubicBezTo>
                <a:cubicBezTo>
                  <a:pt x="292" y="185"/>
                  <a:pt x="292" y="185"/>
                  <a:pt x="292" y="185"/>
                </a:cubicBezTo>
                <a:cubicBezTo>
                  <a:pt x="293" y="184"/>
                  <a:pt x="294" y="183"/>
                  <a:pt x="295" y="183"/>
                </a:cubicBezTo>
                <a:lnTo>
                  <a:pt x="296" y="185"/>
                </a:lnTo>
                <a:close/>
                <a:moveTo>
                  <a:pt x="289" y="137"/>
                </a:moveTo>
                <a:cubicBezTo>
                  <a:pt x="289" y="137"/>
                  <a:pt x="289" y="134"/>
                  <a:pt x="292" y="134"/>
                </a:cubicBezTo>
                <a:cubicBezTo>
                  <a:pt x="295" y="134"/>
                  <a:pt x="295" y="137"/>
                  <a:pt x="295" y="137"/>
                </a:cubicBezTo>
                <a:cubicBezTo>
                  <a:pt x="295" y="155"/>
                  <a:pt x="295" y="155"/>
                  <a:pt x="295" y="155"/>
                </a:cubicBezTo>
                <a:cubicBezTo>
                  <a:pt x="289" y="155"/>
                  <a:pt x="289" y="155"/>
                  <a:pt x="289" y="155"/>
                </a:cubicBezTo>
                <a:lnTo>
                  <a:pt x="289" y="137"/>
                </a:lnTo>
                <a:close/>
                <a:moveTo>
                  <a:pt x="288" y="424"/>
                </a:moveTo>
                <a:cubicBezTo>
                  <a:pt x="296" y="424"/>
                  <a:pt x="296" y="424"/>
                  <a:pt x="296" y="424"/>
                </a:cubicBezTo>
                <a:cubicBezTo>
                  <a:pt x="296" y="439"/>
                  <a:pt x="296" y="439"/>
                  <a:pt x="296" y="439"/>
                </a:cubicBezTo>
                <a:cubicBezTo>
                  <a:pt x="288" y="439"/>
                  <a:pt x="288" y="439"/>
                  <a:pt x="288" y="439"/>
                </a:cubicBezTo>
                <a:lnTo>
                  <a:pt x="288" y="424"/>
                </a:lnTo>
                <a:close/>
                <a:moveTo>
                  <a:pt x="298" y="480"/>
                </a:moveTo>
                <a:cubicBezTo>
                  <a:pt x="298" y="489"/>
                  <a:pt x="298" y="489"/>
                  <a:pt x="298" y="489"/>
                </a:cubicBezTo>
                <a:cubicBezTo>
                  <a:pt x="292" y="489"/>
                  <a:pt x="292" y="489"/>
                  <a:pt x="292" y="489"/>
                </a:cubicBezTo>
                <a:cubicBezTo>
                  <a:pt x="292" y="484"/>
                  <a:pt x="292" y="484"/>
                  <a:pt x="292" y="484"/>
                </a:cubicBezTo>
                <a:cubicBezTo>
                  <a:pt x="292" y="470"/>
                  <a:pt x="292" y="470"/>
                  <a:pt x="292" y="470"/>
                </a:cubicBezTo>
                <a:cubicBezTo>
                  <a:pt x="298" y="470"/>
                  <a:pt x="298" y="470"/>
                  <a:pt x="298" y="470"/>
                </a:cubicBezTo>
                <a:lnTo>
                  <a:pt x="298" y="480"/>
                </a:lnTo>
                <a:close/>
                <a:moveTo>
                  <a:pt x="309" y="471"/>
                </a:moveTo>
                <a:cubicBezTo>
                  <a:pt x="309" y="489"/>
                  <a:pt x="309" y="489"/>
                  <a:pt x="309" y="489"/>
                </a:cubicBezTo>
                <a:cubicBezTo>
                  <a:pt x="300" y="489"/>
                  <a:pt x="300" y="489"/>
                  <a:pt x="300" y="489"/>
                </a:cubicBezTo>
                <a:cubicBezTo>
                  <a:pt x="300" y="478"/>
                  <a:pt x="300" y="478"/>
                  <a:pt x="300" y="478"/>
                </a:cubicBezTo>
                <a:cubicBezTo>
                  <a:pt x="300" y="470"/>
                  <a:pt x="300" y="470"/>
                  <a:pt x="300" y="470"/>
                </a:cubicBezTo>
                <a:cubicBezTo>
                  <a:pt x="309" y="470"/>
                  <a:pt x="309" y="470"/>
                  <a:pt x="309" y="470"/>
                </a:cubicBezTo>
                <a:lnTo>
                  <a:pt x="309" y="471"/>
                </a:lnTo>
                <a:close/>
                <a:moveTo>
                  <a:pt x="300" y="466"/>
                </a:moveTo>
                <a:cubicBezTo>
                  <a:pt x="300" y="464"/>
                  <a:pt x="301" y="461"/>
                  <a:pt x="304" y="461"/>
                </a:cubicBezTo>
                <a:cubicBezTo>
                  <a:pt x="308" y="461"/>
                  <a:pt x="309" y="464"/>
                  <a:pt x="309" y="466"/>
                </a:cubicBezTo>
                <a:lnTo>
                  <a:pt x="300" y="466"/>
                </a:lnTo>
                <a:close/>
                <a:moveTo>
                  <a:pt x="304" y="459"/>
                </a:moveTo>
                <a:cubicBezTo>
                  <a:pt x="299" y="459"/>
                  <a:pt x="298" y="465"/>
                  <a:pt x="298" y="466"/>
                </a:cubicBezTo>
                <a:cubicBezTo>
                  <a:pt x="292" y="466"/>
                  <a:pt x="292" y="466"/>
                  <a:pt x="292" y="466"/>
                </a:cubicBezTo>
                <a:cubicBezTo>
                  <a:pt x="292" y="464"/>
                  <a:pt x="293" y="453"/>
                  <a:pt x="304" y="453"/>
                </a:cubicBezTo>
                <a:cubicBezTo>
                  <a:pt x="315" y="453"/>
                  <a:pt x="317" y="461"/>
                  <a:pt x="317" y="465"/>
                </a:cubicBezTo>
                <a:cubicBezTo>
                  <a:pt x="317" y="465"/>
                  <a:pt x="317" y="466"/>
                  <a:pt x="317" y="466"/>
                </a:cubicBezTo>
                <a:cubicBezTo>
                  <a:pt x="316" y="466"/>
                  <a:pt x="316" y="466"/>
                  <a:pt x="316" y="466"/>
                </a:cubicBezTo>
                <a:cubicBezTo>
                  <a:pt x="311" y="466"/>
                  <a:pt x="311" y="466"/>
                  <a:pt x="311" y="466"/>
                </a:cubicBezTo>
                <a:cubicBezTo>
                  <a:pt x="311" y="465"/>
                  <a:pt x="310" y="459"/>
                  <a:pt x="304" y="459"/>
                </a:cubicBezTo>
                <a:close/>
                <a:moveTo>
                  <a:pt x="317" y="489"/>
                </a:moveTo>
                <a:cubicBezTo>
                  <a:pt x="311" y="489"/>
                  <a:pt x="311" y="489"/>
                  <a:pt x="311" y="489"/>
                </a:cubicBezTo>
                <a:cubicBezTo>
                  <a:pt x="311" y="470"/>
                  <a:pt x="311" y="470"/>
                  <a:pt x="311" y="470"/>
                </a:cubicBezTo>
                <a:cubicBezTo>
                  <a:pt x="317" y="470"/>
                  <a:pt x="317" y="470"/>
                  <a:pt x="317" y="470"/>
                </a:cubicBezTo>
                <a:lnTo>
                  <a:pt x="317" y="489"/>
                </a:lnTo>
                <a:close/>
                <a:moveTo>
                  <a:pt x="321" y="439"/>
                </a:moveTo>
                <a:cubicBezTo>
                  <a:pt x="313" y="439"/>
                  <a:pt x="313" y="439"/>
                  <a:pt x="313" y="439"/>
                </a:cubicBezTo>
                <a:cubicBezTo>
                  <a:pt x="313" y="424"/>
                  <a:pt x="313" y="424"/>
                  <a:pt x="313" y="424"/>
                </a:cubicBezTo>
                <a:cubicBezTo>
                  <a:pt x="321" y="424"/>
                  <a:pt x="321" y="424"/>
                  <a:pt x="321" y="424"/>
                </a:cubicBezTo>
                <a:lnTo>
                  <a:pt x="321" y="439"/>
                </a:lnTo>
                <a:close/>
                <a:moveTo>
                  <a:pt x="439" y="354"/>
                </a:moveTo>
                <a:cubicBezTo>
                  <a:pt x="447" y="354"/>
                  <a:pt x="447" y="354"/>
                  <a:pt x="447" y="354"/>
                </a:cubicBezTo>
                <a:cubicBezTo>
                  <a:pt x="447" y="365"/>
                  <a:pt x="447" y="365"/>
                  <a:pt x="447" y="365"/>
                </a:cubicBezTo>
                <a:cubicBezTo>
                  <a:pt x="447" y="370"/>
                  <a:pt x="447" y="370"/>
                  <a:pt x="447" y="370"/>
                </a:cubicBezTo>
                <a:cubicBezTo>
                  <a:pt x="440" y="370"/>
                  <a:pt x="440" y="370"/>
                  <a:pt x="440" y="370"/>
                </a:cubicBezTo>
                <a:cubicBezTo>
                  <a:pt x="439" y="370"/>
                  <a:pt x="439" y="370"/>
                  <a:pt x="439" y="370"/>
                </a:cubicBezTo>
                <a:lnTo>
                  <a:pt x="439" y="354"/>
                </a:lnTo>
                <a:close/>
                <a:moveTo>
                  <a:pt x="417" y="354"/>
                </a:moveTo>
                <a:cubicBezTo>
                  <a:pt x="425" y="354"/>
                  <a:pt x="425" y="354"/>
                  <a:pt x="425" y="354"/>
                </a:cubicBezTo>
                <a:cubicBezTo>
                  <a:pt x="425" y="370"/>
                  <a:pt x="425" y="370"/>
                  <a:pt x="425" y="370"/>
                </a:cubicBezTo>
                <a:cubicBezTo>
                  <a:pt x="417" y="370"/>
                  <a:pt x="417" y="370"/>
                  <a:pt x="417" y="370"/>
                </a:cubicBezTo>
                <a:lnTo>
                  <a:pt x="417" y="354"/>
                </a:lnTo>
                <a:close/>
                <a:moveTo>
                  <a:pt x="391" y="354"/>
                </a:moveTo>
                <a:cubicBezTo>
                  <a:pt x="399" y="354"/>
                  <a:pt x="399" y="354"/>
                  <a:pt x="399" y="354"/>
                </a:cubicBezTo>
                <a:cubicBezTo>
                  <a:pt x="399" y="370"/>
                  <a:pt x="399" y="370"/>
                  <a:pt x="399" y="370"/>
                </a:cubicBezTo>
                <a:cubicBezTo>
                  <a:pt x="391" y="370"/>
                  <a:pt x="391" y="370"/>
                  <a:pt x="391" y="370"/>
                </a:cubicBezTo>
                <a:lnTo>
                  <a:pt x="391" y="354"/>
                </a:lnTo>
                <a:close/>
                <a:moveTo>
                  <a:pt x="372" y="354"/>
                </a:moveTo>
                <a:cubicBezTo>
                  <a:pt x="380" y="354"/>
                  <a:pt x="380" y="354"/>
                  <a:pt x="380" y="354"/>
                </a:cubicBezTo>
                <a:cubicBezTo>
                  <a:pt x="380" y="370"/>
                  <a:pt x="380" y="370"/>
                  <a:pt x="380" y="370"/>
                </a:cubicBezTo>
                <a:cubicBezTo>
                  <a:pt x="372" y="370"/>
                  <a:pt x="372" y="370"/>
                  <a:pt x="372" y="370"/>
                </a:cubicBezTo>
                <a:lnTo>
                  <a:pt x="372" y="354"/>
                </a:lnTo>
                <a:close/>
                <a:moveTo>
                  <a:pt x="371" y="389"/>
                </a:moveTo>
                <a:cubicBezTo>
                  <a:pt x="371" y="389"/>
                  <a:pt x="370" y="382"/>
                  <a:pt x="376" y="382"/>
                </a:cubicBezTo>
                <a:cubicBezTo>
                  <a:pt x="381" y="382"/>
                  <a:pt x="381" y="389"/>
                  <a:pt x="381" y="389"/>
                </a:cubicBezTo>
                <a:cubicBezTo>
                  <a:pt x="381" y="390"/>
                  <a:pt x="381" y="390"/>
                  <a:pt x="381" y="390"/>
                </a:cubicBezTo>
                <a:cubicBezTo>
                  <a:pt x="371" y="390"/>
                  <a:pt x="371" y="390"/>
                  <a:pt x="371" y="390"/>
                </a:cubicBezTo>
                <a:lnTo>
                  <a:pt x="371" y="389"/>
                </a:lnTo>
                <a:close/>
                <a:moveTo>
                  <a:pt x="371" y="392"/>
                </a:moveTo>
                <a:cubicBezTo>
                  <a:pt x="381" y="392"/>
                  <a:pt x="381" y="392"/>
                  <a:pt x="381" y="392"/>
                </a:cubicBezTo>
                <a:cubicBezTo>
                  <a:pt x="381" y="410"/>
                  <a:pt x="381" y="410"/>
                  <a:pt x="381" y="410"/>
                </a:cubicBezTo>
                <a:cubicBezTo>
                  <a:pt x="371" y="410"/>
                  <a:pt x="371" y="410"/>
                  <a:pt x="371" y="410"/>
                </a:cubicBezTo>
                <a:lnTo>
                  <a:pt x="371" y="392"/>
                </a:lnTo>
                <a:close/>
                <a:moveTo>
                  <a:pt x="380" y="420"/>
                </a:moveTo>
                <a:cubicBezTo>
                  <a:pt x="380" y="434"/>
                  <a:pt x="380" y="434"/>
                  <a:pt x="380" y="434"/>
                </a:cubicBezTo>
                <a:cubicBezTo>
                  <a:pt x="371" y="434"/>
                  <a:pt x="371" y="434"/>
                  <a:pt x="371" y="434"/>
                </a:cubicBezTo>
                <a:cubicBezTo>
                  <a:pt x="371" y="423"/>
                  <a:pt x="371" y="423"/>
                  <a:pt x="371" y="423"/>
                </a:cubicBezTo>
                <a:cubicBezTo>
                  <a:pt x="371" y="420"/>
                  <a:pt x="371" y="420"/>
                  <a:pt x="371" y="420"/>
                </a:cubicBezTo>
                <a:cubicBezTo>
                  <a:pt x="376" y="420"/>
                  <a:pt x="376" y="420"/>
                  <a:pt x="376" y="420"/>
                </a:cubicBezTo>
                <a:lnTo>
                  <a:pt x="380" y="420"/>
                </a:lnTo>
                <a:close/>
                <a:moveTo>
                  <a:pt x="353" y="354"/>
                </a:moveTo>
                <a:cubicBezTo>
                  <a:pt x="361" y="354"/>
                  <a:pt x="361" y="354"/>
                  <a:pt x="361" y="354"/>
                </a:cubicBezTo>
                <a:cubicBezTo>
                  <a:pt x="361" y="370"/>
                  <a:pt x="361" y="370"/>
                  <a:pt x="361" y="370"/>
                </a:cubicBezTo>
                <a:cubicBezTo>
                  <a:pt x="353" y="370"/>
                  <a:pt x="353" y="370"/>
                  <a:pt x="353" y="370"/>
                </a:cubicBezTo>
                <a:lnTo>
                  <a:pt x="353" y="354"/>
                </a:lnTo>
                <a:close/>
                <a:moveTo>
                  <a:pt x="351" y="389"/>
                </a:moveTo>
                <a:cubicBezTo>
                  <a:pt x="351" y="389"/>
                  <a:pt x="351" y="382"/>
                  <a:pt x="357" y="382"/>
                </a:cubicBezTo>
                <a:cubicBezTo>
                  <a:pt x="362" y="382"/>
                  <a:pt x="362" y="389"/>
                  <a:pt x="362" y="389"/>
                </a:cubicBezTo>
                <a:cubicBezTo>
                  <a:pt x="362" y="390"/>
                  <a:pt x="362" y="390"/>
                  <a:pt x="362" y="390"/>
                </a:cubicBezTo>
                <a:cubicBezTo>
                  <a:pt x="351" y="390"/>
                  <a:pt x="351" y="390"/>
                  <a:pt x="351" y="390"/>
                </a:cubicBezTo>
                <a:lnTo>
                  <a:pt x="351" y="389"/>
                </a:lnTo>
                <a:close/>
                <a:moveTo>
                  <a:pt x="351" y="392"/>
                </a:moveTo>
                <a:cubicBezTo>
                  <a:pt x="362" y="392"/>
                  <a:pt x="362" y="392"/>
                  <a:pt x="362" y="392"/>
                </a:cubicBezTo>
                <a:cubicBezTo>
                  <a:pt x="362" y="410"/>
                  <a:pt x="362" y="410"/>
                  <a:pt x="362" y="410"/>
                </a:cubicBezTo>
                <a:cubicBezTo>
                  <a:pt x="351" y="410"/>
                  <a:pt x="351" y="410"/>
                  <a:pt x="351" y="410"/>
                </a:cubicBezTo>
                <a:lnTo>
                  <a:pt x="351" y="392"/>
                </a:lnTo>
                <a:close/>
                <a:moveTo>
                  <a:pt x="361" y="431"/>
                </a:moveTo>
                <a:cubicBezTo>
                  <a:pt x="361" y="434"/>
                  <a:pt x="361" y="434"/>
                  <a:pt x="361" y="434"/>
                </a:cubicBezTo>
                <a:cubicBezTo>
                  <a:pt x="357" y="434"/>
                  <a:pt x="357" y="434"/>
                  <a:pt x="357" y="434"/>
                </a:cubicBezTo>
                <a:cubicBezTo>
                  <a:pt x="352" y="434"/>
                  <a:pt x="352" y="434"/>
                  <a:pt x="352" y="434"/>
                </a:cubicBezTo>
                <a:cubicBezTo>
                  <a:pt x="352" y="420"/>
                  <a:pt x="352" y="420"/>
                  <a:pt x="352" y="420"/>
                </a:cubicBezTo>
                <a:cubicBezTo>
                  <a:pt x="361" y="420"/>
                  <a:pt x="361" y="420"/>
                  <a:pt x="361" y="420"/>
                </a:cubicBezTo>
                <a:lnTo>
                  <a:pt x="361" y="431"/>
                </a:lnTo>
                <a:close/>
                <a:moveTo>
                  <a:pt x="367" y="489"/>
                </a:moveTo>
                <a:cubicBezTo>
                  <a:pt x="361" y="489"/>
                  <a:pt x="361" y="489"/>
                  <a:pt x="361" y="489"/>
                </a:cubicBezTo>
                <a:cubicBezTo>
                  <a:pt x="361" y="470"/>
                  <a:pt x="361" y="470"/>
                  <a:pt x="361" y="470"/>
                </a:cubicBezTo>
                <a:cubicBezTo>
                  <a:pt x="367" y="470"/>
                  <a:pt x="367" y="470"/>
                  <a:pt x="367" y="470"/>
                </a:cubicBezTo>
                <a:lnTo>
                  <a:pt x="367" y="489"/>
                </a:lnTo>
                <a:close/>
                <a:moveTo>
                  <a:pt x="378" y="489"/>
                </a:moveTo>
                <a:cubicBezTo>
                  <a:pt x="369" y="489"/>
                  <a:pt x="369" y="489"/>
                  <a:pt x="369" y="489"/>
                </a:cubicBezTo>
                <a:cubicBezTo>
                  <a:pt x="369" y="470"/>
                  <a:pt x="369" y="470"/>
                  <a:pt x="369" y="470"/>
                </a:cubicBezTo>
                <a:cubicBezTo>
                  <a:pt x="378" y="470"/>
                  <a:pt x="378" y="470"/>
                  <a:pt x="378" y="470"/>
                </a:cubicBezTo>
                <a:lnTo>
                  <a:pt x="378" y="489"/>
                </a:lnTo>
                <a:close/>
                <a:moveTo>
                  <a:pt x="369" y="466"/>
                </a:moveTo>
                <a:cubicBezTo>
                  <a:pt x="369" y="464"/>
                  <a:pt x="370" y="461"/>
                  <a:pt x="374" y="461"/>
                </a:cubicBezTo>
                <a:cubicBezTo>
                  <a:pt x="377" y="461"/>
                  <a:pt x="378" y="464"/>
                  <a:pt x="378" y="466"/>
                </a:cubicBezTo>
                <a:lnTo>
                  <a:pt x="369" y="466"/>
                </a:lnTo>
                <a:close/>
                <a:moveTo>
                  <a:pt x="374" y="459"/>
                </a:moveTo>
                <a:cubicBezTo>
                  <a:pt x="368" y="459"/>
                  <a:pt x="367" y="465"/>
                  <a:pt x="367" y="466"/>
                </a:cubicBezTo>
                <a:cubicBezTo>
                  <a:pt x="361" y="466"/>
                  <a:pt x="361" y="466"/>
                  <a:pt x="361" y="466"/>
                </a:cubicBezTo>
                <a:cubicBezTo>
                  <a:pt x="361" y="464"/>
                  <a:pt x="362" y="453"/>
                  <a:pt x="374" y="453"/>
                </a:cubicBezTo>
                <a:cubicBezTo>
                  <a:pt x="385" y="453"/>
                  <a:pt x="386" y="464"/>
                  <a:pt x="386" y="466"/>
                </a:cubicBezTo>
                <a:cubicBezTo>
                  <a:pt x="380" y="466"/>
                  <a:pt x="380" y="466"/>
                  <a:pt x="380" y="466"/>
                </a:cubicBezTo>
                <a:cubicBezTo>
                  <a:pt x="380" y="465"/>
                  <a:pt x="379" y="459"/>
                  <a:pt x="374" y="459"/>
                </a:cubicBezTo>
                <a:close/>
                <a:moveTo>
                  <a:pt x="386" y="489"/>
                </a:moveTo>
                <a:cubicBezTo>
                  <a:pt x="380" y="489"/>
                  <a:pt x="380" y="489"/>
                  <a:pt x="380" y="489"/>
                </a:cubicBezTo>
                <a:cubicBezTo>
                  <a:pt x="380" y="470"/>
                  <a:pt x="380" y="470"/>
                  <a:pt x="380" y="470"/>
                </a:cubicBezTo>
                <a:cubicBezTo>
                  <a:pt x="386" y="470"/>
                  <a:pt x="386" y="470"/>
                  <a:pt x="386" y="470"/>
                </a:cubicBezTo>
                <a:lnTo>
                  <a:pt x="386" y="489"/>
                </a:lnTo>
                <a:close/>
                <a:moveTo>
                  <a:pt x="399" y="434"/>
                </a:moveTo>
                <a:cubicBezTo>
                  <a:pt x="390" y="434"/>
                  <a:pt x="390" y="434"/>
                  <a:pt x="390" y="434"/>
                </a:cubicBezTo>
                <a:cubicBezTo>
                  <a:pt x="390" y="420"/>
                  <a:pt x="390" y="420"/>
                  <a:pt x="390" y="420"/>
                </a:cubicBezTo>
                <a:cubicBezTo>
                  <a:pt x="399" y="420"/>
                  <a:pt x="399" y="420"/>
                  <a:pt x="399" y="420"/>
                </a:cubicBezTo>
                <a:lnTo>
                  <a:pt x="399" y="434"/>
                </a:lnTo>
                <a:close/>
                <a:moveTo>
                  <a:pt x="400" y="401"/>
                </a:moveTo>
                <a:cubicBezTo>
                  <a:pt x="400" y="410"/>
                  <a:pt x="400" y="410"/>
                  <a:pt x="400" y="410"/>
                </a:cubicBezTo>
                <a:cubicBezTo>
                  <a:pt x="390" y="410"/>
                  <a:pt x="390" y="410"/>
                  <a:pt x="390" y="410"/>
                </a:cubicBezTo>
                <a:cubicBezTo>
                  <a:pt x="390" y="409"/>
                  <a:pt x="390" y="409"/>
                  <a:pt x="390" y="409"/>
                </a:cubicBezTo>
                <a:cubicBezTo>
                  <a:pt x="390" y="392"/>
                  <a:pt x="390" y="392"/>
                  <a:pt x="390" y="392"/>
                </a:cubicBezTo>
                <a:cubicBezTo>
                  <a:pt x="400" y="392"/>
                  <a:pt x="400" y="392"/>
                  <a:pt x="400" y="392"/>
                </a:cubicBezTo>
                <a:lnTo>
                  <a:pt x="400" y="401"/>
                </a:lnTo>
                <a:close/>
                <a:moveTo>
                  <a:pt x="400" y="390"/>
                </a:moveTo>
                <a:cubicBezTo>
                  <a:pt x="390" y="390"/>
                  <a:pt x="390" y="390"/>
                  <a:pt x="390" y="390"/>
                </a:cubicBezTo>
                <a:cubicBezTo>
                  <a:pt x="390" y="389"/>
                  <a:pt x="390" y="389"/>
                  <a:pt x="390" y="389"/>
                </a:cubicBezTo>
                <a:cubicBezTo>
                  <a:pt x="390" y="389"/>
                  <a:pt x="389" y="382"/>
                  <a:pt x="395" y="382"/>
                </a:cubicBezTo>
                <a:cubicBezTo>
                  <a:pt x="400" y="382"/>
                  <a:pt x="400" y="389"/>
                  <a:pt x="400" y="389"/>
                </a:cubicBezTo>
                <a:lnTo>
                  <a:pt x="400" y="390"/>
                </a:lnTo>
                <a:close/>
                <a:moveTo>
                  <a:pt x="425" y="481"/>
                </a:moveTo>
                <a:cubicBezTo>
                  <a:pt x="416" y="481"/>
                  <a:pt x="416" y="481"/>
                  <a:pt x="416" y="481"/>
                </a:cubicBezTo>
                <a:cubicBezTo>
                  <a:pt x="416" y="466"/>
                  <a:pt x="416" y="466"/>
                  <a:pt x="416" y="466"/>
                </a:cubicBezTo>
                <a:cubicBezTo>
                  <a:pt x="425" y="466"/>
                  <a:pt x="425" y="466"/>
                  <a:pt x="425" y="466"/>
                </a:cubicBezTo>
                <a:lnTo>
                  <a:pt x="425" y="481"/>
                </a:lnTo>
                <a:close/>
                <a:moveTo>
                  <a:pt x="425" y="457"/>
                </a:moveTo>
                <a:cubicBezTo>
                  <a:pt x="416" y="457"/>
                  <a:pt x="416" y="457"/>
                  <a:pt x="416" y="457"/>
                </a:cubicBezTo>
                <a:cubicBezTo>
                  <a:pt x="416" y="443"/>
                  <a:pt x="416" y="443"/>
                  <a:pt x="416" y="443"/>
                </a:cubicBezTo>
                <a:cubicBezTo>
                  <a:pt x="425" y="443"/>
                  <a:pt x="425" y="443"/>
                  <a:pt x="425" y="443"/>
                </a:cubicBezTo>
                <a:lnTo>
                  <a:pt x="425" y="457"/>
                </a:lnTo>
                <a:close/>
                <a:moveTo>
                  <a:pt x="425" y="434"/>
                </a:moveTo>
                <a:cubicBezTo>
                  <a:pt x="416" y="434"/>
                  <a:pt x="416" y="434"/>
                  <a:pt x="416" y="434"/>
                </a:cubicBezTo>
                <a:cubicBezTo>
                  <a:pt x="416" y="420"/>
                  <a:pt x="416" y="420"/>
                  <a:pt x="416" y="420"/>
                </a:cubicBezTo>
                <a:cubicBezTo>
                  <a:pt x="425" y="420"/>
                  <a:pt x="425" y="420"/>
                  <a:pt x="425" y="420"/>
                </a:cubicBezTo>
                <a:lnTo>
                  <a:pt x="425" y="434"/>
                </a:lnTo>
                <a:close/>
                <a:moveTo>
                  <a:pt x="425" y="410"/>
                </a:moveTo>
                <a:cubicBezTo>
                  <a:pt x="415" y="410"/>
                  <a:pt x="415" y="410"/>
                  <a:pt x="415" y="410"/>
                </a:cubicBezTo>
                <a:cubicBezTo>
                  <a:pt x="415" y="392"/>
                  <a:pt x="415" y="392"/>
                  <a:pt x="415" y="392"/>
                </a:cubicBezTo>
                <a:cubicBezTo>
                  <a:pt x="425" y="392"/>
                  <a:pt x="425" y="392"/>
                  <a:pt x="425" y="392"/>
                </a:cubicBezTo>
                <a:lnTo>
                  <a:pt x="425" y="410"/>
                </a:lnTo>
                <a:close/>
                <a:moveTo>
                  <a:pt x="425" y="390"/>
                </a:moveTo>
                <a:cubicBezTo>
                  <a:pt x="415" y="390"/>
                  <a:pt x="415" y="390"/>
                  <a:pt x="415" y="390"/>
                </a:cubicBezTo>
                <a:cubicBezTo>
                  <a:pt x="415" y="389"/>
                  <a:pt x="415" y="389"/>
                  <a:pt x="415" y="389"/>
                </a:cubicBezTo>
                <a:cubicBezTo>
                  <a:pt x="415" y="389"/>
                  <a:pt x="415" y="389"/>
                  <a:pt x="415" y="389"/>
                </a:cubicBezTo>
                <a:cubicBezTo>
                  <a:pt x="415" y="389"/>
                  <a:pt x="415" y="382"/>
                  <a:pt x="420" y="382"/>
                </a:cubicBezTo>
                <a:cubicBezTo>
                  <a:pt x="422" y="382"/>
                  <a:pt x="423" y="382"/>
                  <a:pt x="424" y="383"/>
                </a:cubicBezTo>
                <a:cubicBezTo>
                  <a:pt x="426" y="385"/>
                  <a:pt x="425" y="389"/>
                  <a:pt x="425" y="389"/>
                </a:cubicBezTo>
                <a:lnTo>
                  <a:pt x="425" y="390"/>
                </a:lnTo>
                <a:close/>
                <a:moveTo>
                  <a:pt x="447" y="481"/>
                </a:moveTo>
                <a:cubicBezTo>
                  <a:pt x="439" y="481"/>
                  <a:pt x="439" y="481"/>
                  <a:pt x="439" y="481"/>
                </a:cubicBezTo>
                <a:cubicBezTo>
                  <a:pt x="439" y="466"/>
                  <a:pt x="439" y="466"/>
                  <a:pt x="439" y="466"/>
                </a:cubicBezTo>
                <a:cubicBezTo>
                  <a:pt x="447" y="466"/>
                  <a:pt x="447" y="466"/>
                  <a:pt x="447" y="466"/>
                </a:cubicBezTo>
                <a:lnTo>
                  <a:pt x="447" y="481"/>
                </a:lnTo>
                <a:close/>
                <a:moveTo>
                  <a:pt x="447" y="457"/>
                </a:moveTo>
                <a:cubicBezTo>
                  <a:pt x="439" y="457"/>
                  <a:pt x="439" y="457"/>
                  <a:pt x="439" y="457"/>
                </a:cubicBezTo>
                <a:cubicBezTo>
                  <a:pt x="439" y="443"/>
                  <a:pt x="439" y="443"/>
                  <a:pt x="439" y="443"/>
                </a:cubicBezTo>
                <a:cubicBezTo>
                  <a:pt x="447" y="443"/>
                  <a:pt x="447" y="443"/>
                  <a:pt x="447" y="443"/>
                </a:cubicBezTo>
                <a:lnTo>
                  <a:pt x="447" y="457"/>
                </a:lnTo>
                <a:close/>
                <a:moveTo>
                  <a:pt x="447" y="434"/>
                </a:moveTo>
                <a:cubicBezTo>
                  <a:pt x="439" y="434"/>
                  <a:pt x="439" y="434"/>
                  <a:pt x="439" y="434"/>
                </a:cubicBezTo>
                <a:cubicBezTo>
                  <a:pt x="439" y="420"/>
                  <a:pt x="439" y="420"/>
                  <a:pt x="439" y="420"/>
                </a:cubicBezTo>
                <a:cubicBezTo>
                  <a:pt x="447" y="420"/>
                  <a:pt x="447" y="420"/>
                  <a:pt x="447" y="420"/>
                </a:cubicBezTo>
                <a:lnTo>
                  <a:pt x="447" y="434"/>
                </a:lnTo>
                <a:close/>
                <a:moveTo>
                  <a:pt x="448" y="410"/>
                </a:moveTo>
                <a:cubicBezTo>
                  <a:pt x="438" y="410"/>
                  <a:pt x="438" y="410"/>
                  <a:pt x="438" y="410"/>
                </a:cubicBezTo>
                <a:cubicBezTo>
                  <a:pt x="438" y="392"/>
                  <a:pt x="438" y="392"/>
                  <a:pt x="438" y="392"/>
                </a:cubicBezTo>
                <a:cubicBezTo>
                  <a:pt x="448" y="392"/>
                  <a:pt x="448" y="392"/>
                  <a:pt x="448" y="392"/>
                </a:cubicBezTo>
                <a:lnTo>
                  <a:pt x="448" y="410"/>
                </a:lnTo>
                <a:close/>
                <a:moveTo>
                  <a:pt x="448" y="390"/>
                </a:moveTo>
                <a:cubicBezTo>
                  <a:pt x="438" y="390"/>
                  <a:pt x="438" y="390"/>
                  <a:pt x="438" y="390"/>
                </a:cubicBezTo>
                <a:cubicBezTo>
                  <a:pt x="438" y="389"/>
                  <a:pt x="438" y="389"/>
                  <a:pt x="438" y="389"/>
                </a:cubicBezTo>
                <a:cubicBezTo>
                  <a:pt x="438" y="389"/>
                  <a:pt x="437" y="382"/>
                  <a:pt x="443" y="382"/>
                </a:cubicBezTo>
                <a:cubicBezTo>
                  <a:pt x="448" y="382"/>
                  <a:pt x="448" y="389"/>
                  <a:pt x="448" y="389"/>
                </a:cubicBezTo>
                <a:lnTo>
                  <a:pt x="448" y="390"/>
                </a:lnTo>
                <a:close/>
                <a:moveTo>
                  <a:pt x="478" y="329"/>
                </a:moveTo>
                <a:cubicBezTo>
                  <a:pt x="484" y="329"/>
                  <a:pt x="484" y="329"/>
                  <a:pt x="484" y="329"/>
                </a:cubicBezTo>
                <a:cubicBezTo>
                  <a:pt x="484" y="337"/>
                  <a:pt x="484" y="337"/>
                  <a:pt x="484" y="337"/>
                </a:cubicBezTo>
                <a:cubicBezTo>
                  <a:pt x="484" y="339"/>
                  <a:pt x="484" y="339"/>
                  <a:pt x="484" y="339"/>
                </a:cubicBezTo>
                <a:cubicBezTo>
                  <a:pt x="480" y="339"/>
                  <a:pt x="480" y="339"/>
                  <a:pt x="480" y="339"/>
                </a:cubicBezTo>
                <a:cubicBezTo>
                  <a:pt x="478" y="339"/>
                  <a:pt x="478" y="339"/>
                  <a:pt x="478" y="339"/>
                </a:cubicBezTo>
                <a:lnTo>
                  <a:pt x="478" y="329"/>
                </a:lnTo>
                <a:close/>
                <a:moveTo>
                  <a:pt x="477" y="351"/>
                </a:moveTo>
                <a:cubicBezTo>
                  <a:pt x="485" y="351"/>
                  <a:pt x="485" y="351"/>
                  <a:pt x="485" y="351"/>
                </a:cubicBezTo>
                <a:cubicBezTo>
                  <a:pt x="485" y="368"/>
                  <a:pt x="485" y="368"/>
                  <a:pt x="485" y="368"/>
                </a:cubicBezTo>
                <a:cubicBezTo>
                  <a:pt x="477" y="368"/>
                  <a:pt x="477" y="368"/>
                  <a:pt x="477" y="368"/>
                </a:cubicBezTo>
                <a:lnTo>
                  <a:pt x="477" y="351"/>
                </a:lnTo>
                <a:close/>
                <a:moveTo>
                  <a:pt x="477" y="423"/>
                </a:moveTo>
                <a:cubicBezTo>
                  <a:pt x="477" y="419"/>
                  <a:pt x="477" y="419"/>
                  <a:pt x="477" y="419"/>
                </a:cubicBezTo>
                <a:cubicBezTo>
                  <a:pt x="485" y="419"/>
                  <a:pt x="485" y="419"/>
                  <a:pt x="485" y="419"/>
                </a:cubicBezTo>
                <a:cubicBezTo>
                  <a:pt x="485" y="423"/>
                  <a:pt x="485" y="423"/>
                  <a:pt x="485" y="423"/>
                </a:cubicBezTo>
                <a:lnTo>
                  <a:pt x="477" y="423"/>
                </a:lnTo>
                <a:close/>
                <a:moveTo>
                  <a:pt x="485" y="425"/>
                </a:moveTo>
                <a:cubicBezTo>
                  <a:pt x="485" y="440"/>
                  <a:pt x="485" y="440"/>
                  <a:pt x="485" y="440"/>
                </a:cubicBezTo>
                <a:cubicBezTo>
                  <a:pt x="477" y="440"/>
                  <a:pt x="477" y="440"/>
                  <a:pt x="477" y="440"/>
                </a:cubicBezTo>
                <a:cubicBezTo>
                  <a:pt x="477" y="425"/>
                  <a:pt x="477" y="425"/>
                  <a:pt x="477" y="425"/>
                </a:cubicBezTo>
                <a:lnTo>
                  <a:pt x="485" y="425"/>
                </a:lnTo>
                <a:close/>
                <a:moveTo>
                  <a:pt x="477" y="410"/>
                </a:moveTo>
                <a:cubicBezTo>
                  <a:pt x="477" y="391"/>
                  <a:pt x="477" y="391"/>
                  <a:pt x="477" y="391"/>
                </a:cubicBezTo>
                <a:cubicBezTo>
                  <a:pt x="485" y="391"/>
                  <a:pt x="485" y="391"/>
                  <a:pt x="485" y="391"/>
                </a:cubicBezTo>
                <a:cubicBezTo>
                  <a:pt x="485" y="410"/>
                  <a:pt x="485" y="410"/>
                  <a:pt x="485" y="410"/>
                </a:cubicBezTo>
                <a:lnTo>
                  <a:pt x="477" y="410"/>
                </a:lnTo>
                <a:close/>
                <a:moveTo>
                  <a:pt x="477" y="389"/>
                </a:moveTo>
                <a:cubicBezTo>
                  <a:pt x="477" y="383"/>
                  <a:pt x="477" y="383"/>
                  <a:pt x="477" y="383"/>
                </a:cubicBezTo>
                <a:cubicBezTo>
                  <a:pt x="477" y="383"/>
                  <a:pt x="478" y="381"/>
                  <a:pt x="481" y="381"/>
                </a:cubicBezTo>
                <a:cubicBezTo>
                  <a:pt x="484" y="381"/>
                  <a:pt x="485" y="383"/>
                  <a:pt x="485" y="383"/>
                </a:cubicBezTo>
                <a:cubicBezTo>
                  <a:pt x="485" y="389"/>
                  <a:pt x="485" y="389"/>
                  <a:pt x="485" y="389"/>
                </a:cubicBezTo>
                <a:lnTo>
                  <a:pt x="477" y="389"/>
                </a:lnTo>
                <a:close/>
                <a:moveTo>
                  <a:pt x="486" y="481"/>
                </a:moveTo>
                <a:cubicBezTo>
                  <a:pt x="476" y="481"/>
                  <a:pt x="476" y="481"/>
                  <a:pt x="476" y="481"/>
                </a:cubicBezTo>
                <a:cubicBezTo>
                  <a:pt x="476" y="454"/>
                  <a:pt x="476" y="454"/>
                  <a:pt x="476" y="454"/>
                </a:cubicBezTo>
                <a:cubicBezTo>
                  <a:pt x="486" y="454"/>
                  <a:pt x="486" y="454"/>
                  <a:pt x="486" y="454"/>
                </a:cubicBezTo>
                <a:lnTo>
                  <a:pt x="486" y="481"/>
                </a:lnTo>
                <a:close/>
                <a:moveTo>
                  <a:pt x="559" y="368"/>
                </a:moveTo>
                <a:cubicBezTo>
                  <a:pt x="559" y="351"/>
                  <a:pt x="559" y="351"/>
                  <a:pt x="559" y="351"/>
                </a:cubicBezTo>
                <a:cubicBezTo>
                  <a:pt x="563" y="351"/>
                  <a:pt x="563" y="351"/>
                  <a:pt x="563" y="351"/>
                </a:cubicBezTo>
                <a:cubicBezTo>
                  <a:pt x="563" y="368"/>
                  <a:pt x="563" y="368"/>
                  <a:pt x="563" y="368"/>
                </a:cubicBezTo>
                <a:cubicBezTo>
                  <a:pt x="560" y="368"/>
                  <a:pt x="560" y="368"/>
                  <a:pt x="560" y="368"/>
                </a:cubicBezTo>
                <a:cubicBezTo>
                  <a:pt x="559" y="368"/>
                  <a:pt x="559" y="368"/>
                  <a:pt x="559" y="368"/>
                </a:cubicBezTo>
                <a:close/>
                <a:moveTo>
                  <a:pt x="563" y="390"/>
                </a:moveTo>
                <a:cubicBezTo>
                  <a:pt x="563" y="391"/>
                  <a:pt x="563" y="391"/>
                  <a:pt x="563" y="391"/>
                </a:cubicBezTo>
                <a:cubicBezTo>
                  <a:pt x="552" y="391"/>
                  <a:pt x="552" y="391"/>
                  <a:pt x="552" y="391"/>
                </a:cubicBezTo>
                <a:cubicBezTo>
                  <a:pt x="552" y="390"/>
                  <a:pt x="552" y="390"/>
                  <a:pt x="552" y="390"/>
                </a:cubicBezTo>
                <a:cubicBezTo>
                  <a:pt x="552" y="390"/>
                  <a:pt x="552" y="383"/>
                  <a:pt x="558" y="383"/>
                </a:cubicBezTo>
                <a:cubicBezTo>
                  <a:pt x="564" y="383"/>
                  <a:pt x="563" y="390"/>
                  <a:pt x="563" y="390"/>
                </a:cubicBezTo>
                <a:close/>
                <a:moveTo>
                  <a:pt x="552" y="427"/>
                </a:moveTo>
                <a:cubicBezTo>
                  <a:pt x="552" y="423"/>
                  <a:pt x="552" y="423"/>
                  <a:pt x="552" y="423"/>
                </a:cubicBezTo>
                <a:cubicBezTo>
                  <a:pt x="563" y="423"/>
                  <a:pt x="563" y="423"/>
                  <a:pt x="563" y="423"/>
                </a:cubicBezTo>
                <a:cubicBezTo>
                  <a:pt x="563" y="427"/>
                  <a:pt x="563" y="427"/>
                  <a:pt x="563" y="427"/>
                </a:cubicBezTo>
                <a:lnTo>
                  <a:pt x="552" y="427"/>
                </a:lnTo>
                <a:close/>
                <a:moveTo>
                  <a:pt x="563" y="430"/>
                </a:moveTo>
                <a:cubicBezTo>
                  <a:pt x="563" y="444"/>
                  <a:pt x="563" y="444"/>
                  <a:pt x="563" y="444"/>
                </a:cubicBezTo>
                <a:cubicBezTo>
                  <a:pt x="552" y="444"/>
                  <a:pt x="552" y="444"/>
                  <a:pt x="552" y="444"/>
                </a:cubicBezTo>
                <a:cubicBezTo>
                  <a:pt x="552" y="430"/>
                  <a:pt x="552" y="430"/>
                  <a:pt x="552" y="430"/>
                </a:cubicBezTo>
                <a:lnTo>
                  <a:pt x="563" y="430"/>
                </a:lnTo>
                <a:close/>
                <a:moveTo>
                  <a:pt x="552" y="412"/>
                </a:moveTo>
                <a:cubicBezTo>
                  <a:pt x="552" y="393"/>
                  <a:pt x="552" y="393"/>
                  <a:pt x="552" y="393"/>
                </a:cubicBezTo>
                <a:cubicBezTo>
                  <a:pt x="563" y="393"/>
                  <a:pt x="563" y="393"/>
                  <a:pt x="563" y="393"/>
                </a:cubicBezTo>
                <a:cubicBezTo>
                  <a:pt x="563" y="412"/>
                  <a:pt x="563" y="412"/>
                  <a:pt x="563" y="412"/>
                </a:cubicBezTo>
                <a:lnTo>
                  <a:pt x="552" y="412"/>
                </a:lnTo>
                <a:close/>
                <a:moveTo>
                  <a:pt x="552" y="364"/>
                </a:moveTo>
                <a:cubicBezTo>
                  <a:pt x="552" y="351"/>
                  <a:pt x="552" y="351"/>
                  <a:pt x="552" y="351"/>
                </a:cubicBezTo>
                <a:cubicBezTo>
                  <a:pt x="557" y="351"/>
                  <a:pt x="557" y="351"/>
                  <a:pt x="557" y="351"/>
                </a:cubicBezTo>
                <a:cubicBezTo>
                  <a:pt x="557" y="366"/>
                  <a:pt x="557" y="366"/>
                  <a:pt x="557" y="366"/>
                </a:cubicBezTo>
                <a:cubicBezTo>
                  <a:pt x="557" y="368"/>
                  <a:pt x="557" y="368"/>
                  <a:pt x="557" y="368"/>
                </a:cubicBezTo>
                <a:cubicBezTo>
                  <a:pt x="552" y="368"/>
                  <a:pt x="552" y="368"/>
                  <a:pt x="552" y="368"/>
                </a:cubicBezTo>
                <a:lnTo>
                  <a:pt x="552" y="364"/>
                </a:lnTo>
                <a:close/>
                <a:moveTo>
                  <a:pt x="527" y="319"/>
                </a:moveTo>
                <a:cubicBezTo>
                  <a:pt x="527" y="314"/>
                  <a:pt x="527" y="314"/>
                  <a:pt x="527" y="314"/>
                </a:cubicBezTo>
                <a:cubicBezTo>
                  <a:pt x="534" y="314"/>
                  <a:pt x="534" y="314"/>
                  <a:pt x="534" y="314"/>
                </a:cubicBezTo>
                <a:cubicBezTo>
                  <a:pt x="534" y="317"/>
                  <a:pt x="534" y="317"/>
                  <a:pt x="534" y="317"/>
                </a:cubicBezTo>
                <a:cubicBezTo>
                  <a:pt x="534" y="323"/>
                  <a:pt x="534" y="323"/>
                  <a:pt x="534" y="323"/>
                </a:cubicBezTo>
                <a:cubicBezTo>
                  <a:pt x="527" y="323"/>
                  <a:pt x="527" y="323"/>
                  <a:pt x="527" y="323"/>
                </a:cubicBezTo>
                <a:lnTo>
                  <a:pt x="527" y="319"/>
                </a:lnTo>
                <a:close/>
                <a:moveTo>
                  <a:pt x="540" y="390"/>
                </a:moveTo>
                <a:cubicBezTo>
                  <a:pt x="540" y="391"/>
                  <a:pt x="540" y="391"/>
                  <a:pt x="540" y="391"/>
                </a:cubicBezTo>
                <a:cubicBezTo>
                  <a:pt x="529" y="391"/>
                  <a:pt x="529" y="391"/>
                  <a:pt x="529" y="391"/>
                </a:cubicBezTo>
                <a:cubicBezTo>
                  <a:pt x="529" y="390"/>
                  <a:pt x="529" y="390"/>
                  <a:pt x="529" y="390"/>
                </a:cubicBezTo>
                <a:cubicBezTo>
                  <a:pt x="529" y="390"/>
                  <a:pt x="529" y="383"/>
                  <a:pt x="535" y="383"/>
                </a:cubicBezTo>
                <a:cubicBezTo>
                  <a:pt x="541" y="383"/>
                  <a:pt x="540" y="390"/>
                  <a:pt x="540" y="390"/>
                </a:cubicBezTo>
                <a:close/>
                <a:moveTo>
                  <a:pt x="536" y="368"/>
                </a:moveTo>
                <a:cubicBezTo>
                  <a:pt x="536" y="354"/>
                  <a:pt x="536" y="354"/>
                  <a:pt x="536" y="354"/>
                </a:cubicBezTo>
                <a:cubicBezTo>
                  <a:pt x="536" y="351"/>
                  <a:pt x="536" y="351"/>
                  <a:pt x="536" y="351"/>
                </a:cubicBezTo>
                <a:cubicBezTo>
                  <a:pt x="540" y="351"/>
                  <a:pt x="540" y="351"/>
                  <a:pt x="540" y="351"/>
                </a:cubicBezTo>
                <a:cubicBezTo>
                  <a:pt x="540" y="357"/>
                  <a:pt x="540" y="357"/>
                  <a:pt x="540" y="357"/>
                </a:cubicBezTo>
                <a:cubicBezTo>
                  <a:pt x="540" y="368"/>
                  <a:pt x="540" y="368"/>
                  <a:pt x="540" y="368"/>
                </a:cubicBezTo>
                <a:lnTo>
                  <a:pt x="536" y="368"/>
                </a:lnTo>
                <a:close/>
                <a:moveTo>
                  <a:pt x="529" y="427"/>
                </a:moveTo>
                <a:cubicBezTo>
                  <a:pt x="529" y="423"/>
                  <a:pt x="529" y="423"/>
                  <a:pt x="529" y="423"/>
                </a:cubicBezTo>
                <a:cubicBezTo>
                  <a:pt x="540" y="423"/>
                  <a:pt x="540" y="423"/>
                  <a:pt x="540" y="423"/>
                </a:cubicBezTo>
                <a:cubicBezTo>
                  <a:pt x="540" y="427"/>
                  <a:pt x="540" y="427"/>
                  <a:pt x="540" y="427"/>
                </a:cubicBezTo>
                <a:lnTo>
                  <a:pt x="529" y="427"/>
                </a:lnTo>
                <a:close/>
                <a:moveTo>
                  <a:pt x="540" y="430"/>
                </a:moveTo>
                <a:cubicBezTo>
                  <a:pt x="540" y="444"/>
                  <a:pt x="540" y="444"/>
                  <a:pt x="540" y="444"/>
                </a:cubicBezTo>
                <a:cubicBezTo>
                  <a:pt x="529" y="444"/>
                  <a:pt x="529" y="444"/>
                  <a:pt x="529" y="444"/>
                </a:cubicBezTo>
                <a:cubicBezTo>
                  <a:pt x="529" y="430"/>
                  <a:pt x="529" y="430"/>
                  <a:pt x="529" y="430"/>
                </a:cubicBezTo>
                <a:lnTo>
                  <a:pt x="540" y="430"/>
                </a:lnTo>
                <a:close/>
                <a:moveTo>
                  <a:pt x="529" y="412"/>
                </a:moveTo>
                <a:cubicBezTo>
                  <a:pt x="529" y="393"/>
                  <a:pt x="529" y="393"/>
                  <a:pt x="529" y="393"/>
                </a:cubicBezTo>
                <a:cubicBezTo>
                  <a:pt x="540" y="393"/>
                  <a:pt x="540" y="393"/>
                  <a:pt x="540" y="393"/>
                </a:cubicBezTo>
                <a:cubicBezTo>
                  <a:pt x="540" y="412"/>
                  <a:pt x="540" y="412"/>
                  <a:pt x="540" y="412"/>
                </a:cubicBezTo>
                <a:lnTo>
                  <a:pt x="529" y="412"/>
                </a:lnTo>
                <a:close/>
                <a:moveTo>
                  <a:pt x="534" y="353"/>
                </a:moveTo>
                <a:cubicBezTo>
                  <a:pt x="534" y="368"/>
                  <a:pt x="534" y="368"/>
                  <a:pt x="534" y="368"/>
                </a:cubicBezTo>
                <a:cubicBezTo>
                  <a:pt x="529" y="368"/>
                  <a:pt x="529" y="368"/>
                  <a:pt x="529" y="368"/>
                </a:cubicBezTo>
                <a:cubicBezTo>
                  <a:pt x="529" y="351"/>
                  <a:pt x="529" y="351"/>
                  <a:pt x="529" y="351"/>
                </a:cubicBezTo>
                <a:cubicBezTo>
                  <a:pt x="529" y="351"/>
                  <a:pt x="529" y="351"/>
                  <a:pt x="529" y="351"/>
                </a:cubicBezTo>
                <a:cubicBezTo>
                  <a:pt x="534" y="351"/>
                  <a:pt x="534" y="351"/>
                  <a:pt x="534" y="351"/>
                </a:cubicBezTo>
                <a:lnTo>
                  <a:pt x="534" y="353"/>
                </a:lnTo>
                <a:close/>
                <a:moveTo>
                  <a:pt x="513" y="351"/>
                </a:moveTo>
                <a:cubicBezTo>
                  <a:pt x="517" y="351"/>
                  <a:pt x="517" y="351"/>
                  <a:pt x="517" y="351"/>
                </a:cubicBezTo>
                <a:cubicBezTo>
                  <a:pt x="517" y="368"/>
                  <a:pt x="517" y="368"/>
                  <a:pt x="517" y="368"/>
                </a:cubicBezTo>
                <a:cubicBezTo>
                  <a:pt x="513" y="368"/>
                  <a:pt x="513" y="368"/>
                  <a:pt x="513" y="368"/>
                </a:cubicBezTo>
                <a:lnTo>
                  <a:pt x="513" y="351"/>
                </a:lnTo>
                <a:close/>
                <a:moveTo>
                  <a:pt x="517" y="390"/>
                </a:moveTo>
                <a:cubicBezTo>
                  <a:pt x="517" y="391"/>
                  <a:pt x="517" y="391"/>
                  <a:pt x="517" y="391"/>
                </a:cubicBezTo>
                <a:cubicBezTo>
                  <a:pt x="506" y="391"/>
                  <a:pt x="506" y="391"/>
                  <a:pt x="506" y="391"/>
                </a:cubicBezTo>
                <a:cubicBezTo>
                  <a:pt x="506" y="390"/>
                  <a:pt x="506" y="390"/>
                  <a:pt x="506" y="390"/>
                </a:cubicBezTo>
                <a:cubicBezTo>
                  <a:pt x="506" y="390"/>
                  <a:pt x="506" y="383"/>
                  <a:pt x="512" y="383"/>
                </a:cubicBezTo>
                <a:cubicBezTo>
                  <a:pt x="518" y="383"/>
                  <a:pt x="517" y="390"/>
                  <a:pt x="517" y="390"/>
                </a:cubicBezTo>
                <a:close/>
                <a:moveTo>
                  <a:pt x="506" y="427"/>
                </a:moveTo>
                <a:cubicBezTo>
                  <a:pt x="506" y="423"/>
                  <a:pt x="506" y="423"/>
                  <a:pt x="506" y="423"/>
                </a:cubicBezTo>
                <a:cubicBezTo>
                  <a:pt x="517" y="423"/>
                  <a:pt x="517" y="423"/>
                  <a:pt x="517" y="423"/>
                </a:cubicBezTo>
                <a:cubicBezTo>
                  <a:pt x="517" y="427"/>
                  <a:pt x="517" y="427"/>
                  <a:pt x="517" y="427"/>
                </a:cubicBezTo>
                <a:lnTo>
                  <a:pt x="506" y="427"/>
                </a:lnTo>
                <a:close/>
                <a:moveTo>
                  <a:pt x="517" y="430"/>
                </a:moveTo>
                <a:cubicBezTo>
                  <a:pt x="517" y="444"/>
                  <a:pt x="517" y="444"/>
                  <a:pt x="517" y="444"/>
                </a:cubicBezTo>
                <a:cubicBezTo>
                  <a:pt x="506" y="444"/>
                  <a:pt x="506" y="444"/>
                  <a:pt x="506" y="444"/>
                </a:cubicBezTo>
                <a:cubicBezTo>
                  <a:pt x="506" y="430"/>
                  <a:pt x="506" y="430"/>
                  <a:pt x="506" y="430"/>
                </a:cubicBezTo>
                <a:lnTo>
                  <a:pt x="517" y="430"/>
                </a:lnTo>
                <a:close/>
                <a:moveTo>
                  <a:pt x="506" y="412"/>
                </a:moveTo>
                <a:cubicBezTo>
                  <a:pt x="506" y="393"/>
                  <a:pt x="506" y="393"/>
                  <a:pt x="506" y="393"/>
                </a:cubicBezTo>
                <a:cubicBezTo>
                  <a:pt x="517" y="393"/>
                  <a:pt x="517" y="393"/>
                  <a:pt x="517" y="393"/>
                </a:cubicBezTo>
                <a:cubicBezTo>
                  <a:pt x="517" y="412"/>
                  <a:pt x="517" y="412"/>
                  <a:pt x="517" y="412"/>
                </a:cubicBezTo>
                <a:lnTo>
                  <a:pt x="506" y="412"/>
                </a:lnTo>
                <a:close/>
                <a:moveTo>
                  <a:pt x="506" y="351"/>
                </a:moveTo>
                <a:cubicBezTo>
                  <a:pt x="511" y="351"/>
                  <a:pt x="511" y="351"/>
                  <a:pt x="511" y="351"/>
                </a:cubicBezTo>
                <a:cubicBezTo>
                  <a:pt x="511" y="368"/>
                  <a:pt x="511" y="368"/>
                  <a:pt x="511" y="368"/>
                </a:cubicBezTo>
                <a:cubicBezTo>
                  <a:pt x="506" y="368"/>
                  <a:pt x="506" y="368"/>
                  <a:pt x="506" y="368"/>
                </a:cubicBezTo>
                <a:lnTo>
                  <a:pt x="506" y="351"/>
                </a:lnTo>
                <a:close/>
                <a:moveTo>
                  <a:pt x="518" y="481"/>
                </a:moveTo>
                <a:cubicBezTo>
                  <a:pt x="505" y="481"/>
                  <a:pt x="505" y="481"/>
                  <a:pt x="505" y="481"/>
                </a:cubicBezTo>
                <a:cubicBezTo>
                  <a:pt x="505" y="454"/>
                  <a:pt x="505" y="454"/>
                  <a:pt x="505" y="454"/>
                </a:cubicBezTo>
                <a:cubicBezTo>
                  <a:pt x="518" y="454"/>
                  <a:pt x="518" y="454"/>
                  <a:pt x="518" y="454"/>
                </a:cubicBezTo>
                <a:lnTo>
                  <a:pt x="518" y="481"/>
                </a:lnTo>
                <a:close/>
                <a:moveTo>
                  <a:pt x="527" y="324"/>
                </a:moveTo>
                <a:cubicBezTo>
                  <a:pt x="534" y="324"/>
                  <a:pt x="534" y="324"/>
                  <a:pt x="534" y="324"/>
                </a:cubicBezTo>
                <a:cubicBezTo>
                  <a:pt x="534" y="338"/>
                  <a:pt x="534" y="338"/>
                  <a:pt x="534" y="338"/>
                </a:cubicBezTo>
                <a:cubicBezTo>
                  <a:pt x="527" y="338"/>
                  <a:pt x="527" y="338"/>
                  <a:pt x="527" y="338"/>
                </a:cubicBezTo>
                <a:lnTo>
                  <a:pt x="527" y="324"/>
                </a:lnTo>
                <a:close/>
                <a:moveTo>
                  <a:pt x="541" y="481"/>
                </a:moveTo>
                <a:cubicBezTo>
                  <a:pt x="528" y="481"/>
                  <a:pt x="528" y="481"/>
                  <a:pt x="528" y="481"/>
                </a:cubicBezTo>
                <a:cubicBezTo>
                  <a:pt x="528" y="454"/>
                  <a:pt x="528" y="454"/>
                  <a:pt x="528" y="454"/>
                </a:cubicBezTo>
                <a:cubicBezTo>
                  <a:pt x="541" y="454"/>
                  <a:pt x="541" y="454"/>
                  <a:pt x="541" y="454"/>
                </a:cubicBezTo>
                <a:lnTo>
                  <a:pt x="541" y="481"/>
                </a:lnTo>
                <a:close/>
                <a:moveTo>
                  <a:pt x="542" y="338"/>
                </a:moveTo>
                <a:cubicBezTo>
                  <a:pt x="536" y="338"/>
                  <a:pt x="536" y="338"/>
                  <a:pt x="536" y="338"/>
                </a:cubicBezTo>
                <a:cubicBezTo>
                  <a:pt x="536" y="324"/>
                  <a:pt x="536" y="324"/>
                  <a:pt x="536" y="324"/>
                </a:cubicBezTo>
                <a:cubicBezTo>
                  <a:pt x="542" y="324"/>
                  <a:pt x="542" y="324"/>
                  <a:pt x="542" y="324"/>
                </a:cubicBezTo>
                <a:lnTo>
                  <a:pt x="542" y="338"/>
                </a:lnTo>
                <a:close/>
                <a:moveTo>
                  <a:pt x="542" y="314"/>
                </a:moveTo>
                <a:cubicBezTo>
                  <a:pt x="542" y="323"/>
                  <a:pt x="542" y="323"/>
                  <a:pt x="542" y="323"/>
                </a:cubicBezTo>
                <a:cubicBezTo>
                  <a:pt x="536" y="323"/>
                  <a:pt x="536" y="323"/>
                  <a:pt x="536" y="323"/>
                </a:cubicBezTo>
                <a:cubicBezTo>
                  <a:pt x="536" y="316"/>
                  <a:pt x="536" y="316"/>
                  <a:pt x="536" y="316"/>
                </a:cubicBezTo>
                <a:cubicBezTo>
                  <a:pt x="536" y="314"/>
                  <a:pt x="536" y="314"/>
                  <a:pt x="536" y="314"/>
                </a:cubicBezTo>
                <a:cubicBezTo>
                  <a:pt x="542" y="314"/>
                  <a:pt x="542" y="314"/>
                  <a:pt x="542" y="314"/>
                </a:cubicBezTo>
                <a:close/>
                <a:moveTo>
                  <a:pt x="527" y="313"/>
                </a:moveTo>
                <a:cubicBezTo>
                  <a:pt x="527" y="313"/>
                  <a:pt x="527" y="305"/>
                  <a:pt x="535" y="305"/>
                </a:cubicBezTo>
                <a:cubicBezTo>
                  <a:pt x="542" y="305"/>
                  <a:pt x="542" y="313"/>
                  <a:pt x="542" y="313"/>
                </a:cubicBezTo>
                <a:lnTo>
                  <a:pt x="527" y="313"/>
                </a:lnTo>
                <a:close/>
                <a:moveTo>
                  <a:pt x="564" y="481"/>
                </a:moveTo>
                <a:cubicBezTo>
                  <a:pt x="551" y="481"/>
                  <a:pt x="551" y="481"/>
                  <a:pt x="551" y="481"/>
                </a:cubicBezTo>
                <a:cubicBezTo>
                  <a:pt x="551" y="454"/>
                  <a:pt x="551" y="454"/>
                  <a:pt x="551" y="454"/>
                </a:cubicBezTo>
                <a:cubicBezTo>
                  <a:pt x="564" y="454"/>
                  <a:pt x="564" y="454"/>
                  <a:pt x="564" y="454"/>
                </a:cubicBezTo>
                <a:lnTo>
                  <a:pt x="564" y="481"/>
                </a:lnTo>
                <a:close/>
                <a:moveTo>
                  <a:pt x="585" y="329"/>
                </a:moveTo>
                <a:cubicBezTo>
                  <a:pt x="592" y="329"/>
                  <a:pt x="592" y="329"/>
                  <a:pt x="592" y="329"/>
                </a:cubicBezTo>
                <a:cubicBezTo>
                  <a:pt x="592" y="339"/>
                  <a:pt x="592" y="339"/>
                  <a:pt x="592" y="339"/>
                </a:cubicBezTo>
                <a:cubicBezTo>
                  <a:pt x="585" y="339"/>
                  <a:pt x="585" y="339"/>
                  <a:pt x="585" y="339"/>
                </a:cubicBezTo>
                <a:lnTo>
                  <a:pt x="585" y="329"/>
                </a:lnTo>
                <a:close/>
                <a:moveTo>
                  <a:pt x="585" y="351"/>
                </a:moveTo>
                <a:cubicBezTo>
                  <a:pt x="593" y="351"/>
                  <a:pt x="593" y="351"/>
                  <a:pt x="593" y="351"/>
                </a:cubicBezTo>
                <a:cubicBezTo>
                  <a:pt x="593" y="368"/>
                  <a:pt x="593" y="368"/>
                  <a:pt x="593" y="368"/>
                </a:cubicBezTo>
                <a:cubicBezTo>
                  <a:pt x="585" y="368"/>
                  <a:pt x="585" y="368"/>
                  <a:pt x="585" y="368"/>
                </a:cubicBezTo>
                <a:lnTo>
                  <a:pt x="585" y="351"/>
                </a:lnTo>
                <a:close/>
                <a:moveTo>
                  <a:pt x="585" y="383"/>
                </a:moveTo>
                <a:cubicBezTo>
                  <a:pt x="585" y="383"/>
                  <a:pt x="585" y="383"/>
                  <a:pt x="585" y="383"/>
                </a:cubicBezTo>
                <a:cubicBezTo>
                  <a:pt x="586" y="382"/>
                  <a:pt x="587" y="381"/>
                  <a:pt x="589" y="381"/>
                </a:cubicBezTo>
                <a:cubicBezTo>
                  <a:pt x="592" y="381"/>
                  <a:pt x="593" y="383"/>
                  <a:pt x="593" y="383"/>
                </a:cubicBezTo>
                <a:cubicBezTo>
                  <a:pt x="593" y="387"/>
                  <a:pt x="593" y="387"/>
                  <a:pt x="593" y="387"/>
                </a:cubicBezTo>
                <a:cubicBezTo>
                  <a:pt x="593" y="389"/>
                  <a:pt x="593" y="389"/>
                  <a:pt x="593" y="389"/>
                </a:cubicBezTo>
                <a:cubicBezTo>
                  <a:pt x="585" y="389"/>
                  <a:pt x="585" y="389"/>
                  <a:pt x="585" y="389"/>
                </a:cubicBezTo>
                <a:lnTo>
                  <a:pt x="585" y="383"/>
                </a:lnTo>
                <a:close/>
                <a:moveTo>
                  <a:pt x="585" y="391"/>
                </a:moveTo>
                <a:cubicBezTo>
                  <a:pt x="593" y="391"/>
                  <a:pt x="593" y="391"/>
                  <a:pt x="593" y="391"/>
                </a:cubicBezTo>
                <a:cubicBezTo>
                  <a:pt x="593" y="410"/>
                  <a:pt x="593" y="410"/>
                  <a:pt x="593" y="410"/>
                </a:cubicBezTo>
                <a:cubicBezTo>
                  <a:pt x="585" y="410"/>
                  <a:pt x="585" y="410"/>
                  <a:pt x="585" y="410"/>
                </a:cubicBezTo>
                <a:lnTo>
                  <a:pt x="585" y="391"/>
                </a:lnTo>
                <a:close/>
                <a:moveTo>
                  <a:pt x="585" y="419"/>
                </a:moveTo>
                <a:cubicBezTo>
                  <a:pt x="593" y="419"/>
                  <a:pt x="593" y="419"/>
                  <a:pt x="593" y="419"/>
                </a:cubicBezTo>
                <a:cubicBezTo>
                  <a:pt x="593" y="423"/>
                  <a:pt x="593" y="423"/>
                  <a:pt x="593" y="423"/>
                </a:cubicBezTo>
                <a:cubicBezTo>
                  <a:pt x="585" y="423"/>
                  <a:pt x="585" y="423"/>
                  <a:pt x="585" y="423"/>
                </a:cubicBezTo>
                <a:lnTo>
                  <a:pt x="585" y="419"/>
                </a:lnTo>
                <a:close/>
                <a:moveTo>
                  <a:pt x="585" y="425"/>
                </a:moveTo>
                <a:cubicBezTo>
                  <a:pt x="593" y="425"/>
                  <a:pt x="593" y="425"/>
                  <a:pt x="593" y="425"/>
                </a:cubicBezTo>
                <a:cubicBezTo>
                  <a:pt x="593" y="440"/>
                  <a:pt x="593" y="440"/>
                  <a:pt x="593" y="440"/>
                </a:cubicBezTo>
                <a:cubicBezTo>
                  <a:pt x="585" y="440"/>
                  <a:pt x="585" y="440"/>
                  <a:pt x="585" y="440"/>
                </a:cubicBezTo>
                <a:lnTo>
                  <a:pt x="585" y="425"/>
                </a:lnTo>
                <a:close/>
                <a:moveTo>
                  <a:pt x="593" y="481"/>
                </a:moveTo>
                <a:cubicBezTo>
                  <a:pt x="584" y="481"/>
                  <a:pt x="584" y="481"/>
                  <a:pt x="584" y="481"/>
                </a:cubicBezTo>
                <a:cubicBezTo>
                  <a:pt x="584" y="454"/>
                  <a:pt x="584" y="454"/>
                  <a:pt x="584" y="454"/>
                </a:cubicBezTo>
                <a:cubicBezTo>
                  <a:pt x="593" y="454"/>
                  <a:pt x="593" y="454"/>
                  <a:pt x="593" y="454"/>
                </a:cubicBezTo>
                <a:lnTo>
                  <a:pt x="593" y="481"/>
                </a:lnTo>
                <a:close/>
              </a:path>
            </a:pathLst>
          </a:custGeom>
          <a:solidFill>
            <a:srgbClr val="DE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p:cNvSpPr>
          <p:nvPr userDrawn="1"/>
        </p:nvSpPr>
        <p:spPr bwMode="auto">
          <a:xfrm>
            <a:off x="7672617" y="4195801"/>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3" name="Group 102"/>
          <p:cNvGrpSpPr/>
          <p:nvPr userDrawn="1"/>
        </p:nvGrpSpPr>
        <p:grpSpPr>
          <a:xfrm>
            <a:off x="531302" y="1372525"/>
            <a:ext cx="2605284" cy="651089"/>
            <a:chOff x="531302" y="1372525"/>
            <a:chExt cx="2605284" cy="651089"/>
          </a:xfrm>
        </p:grpSpPr>
        <p:sp>
          <p:nvSpPr>
            <p:cNvPr id="104" name="Freeform 103">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29" name="Straight Connector 128"/>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0" name="Picture 1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81532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urple Stars - Copyright Only">
    <p:spTree>
      <p:nvGrpSpPr>
        <p:cNvPr id="1" name=""/>
        <p:cNvGrpSpPr/>
        <p:nvPr/>
      </p:nvGrpSpPr>
      <p:grpSpPr>
        <a:xfrm>
          <a:off x="0" y="0"/>
          <a:ext cx="0" cy="0"/>
          <a:chOff x="0" y="0"/>
          <a:chExt cx="0" cy="0"/>
        </a:xfrm>
      </p:grpSpPr>
      <p:sp>
        <p:nvSpPr>
          <p:cNvPr id="14" name="Rectangle 13"/>
          <p:cNvSpPr/>
          <p:nvPr userDrawn="1"/>
        </p:nvSpPr>
        <p:spPr>
          <a:xfrm>
            <a:off x="4490359" y="1157137"/>
            <a:ext cx="7719127" cy="3492693"/>
          </a:xfrm>
          <a:prstGeom prst="rect">
            <a:avLst/>
          </a:prstGeom>
          <a:blipFill dpi="0" rotWithShape="1">
            <a:blip r:embed="rId2"/>
            <a:srcRect/>
            <a:stretch>
              <a:fillRect l="6000" r="-9000"/>
            </a:stretch>
          </a:blipFill>
          <a:ln>
            <a:noFill/>
          </a:ln>
        </p:spPr>
        <p:txBody>
          <a:bodyPr wrap="square" rtlCol="0" anchor="ctr">
            <a:noAutofit/>
          </a:bodyPr>
          <a:lstStyle/>
          <a:p>
            <a:pPr algn="l" rtl="0"/>
            <a:endParaRPr lang="en-US">
              <a:solidFill>
                <a:schemeClr val="tx1"/>
              </a:solidFill>
            </a:endParaRPr>
          </a:p>
        </p:txBody>
      </p:sp>
      <p:sp>
        <p:nvSpPr>
          <p:cNvPr id="15" name="Rectangle 14">
            <a:extLst>
              <a:ext uri="{FF2B5EF4-FFF2-40B4-BE49-F238E27FC236}">
                <a16:creationId xmlns:a16="http://schemas.microsoft.com/office/drawing/2014/main" id="{599F2FCA-3A1B-2C34-BAB8-06E7404831F2}"/>
              </a:ext>
            </a:extLst>
          </p:cNvPr>
          <p:cNvSpPr/>
          <p:nvPr userDrawn="1"/>
        </p:nvSpPr>
        <p:spPr>
          <a:xfrm rot="10800000">
            <a:off x="0" y="-6"/>
            <a:ext cx="12200238" cy="5897877"/>
          </a:xfrm>
          <a:prstGeom prst="rect">
            <a:avLst/>
          </a:prstGeom>
          <a:gradFill>
            <a:gsLst>
              <a:gs pos="98000">
                <a:srgbClr val="917FE5">
                  <a:alpha val="44000"/>
                </a:srgbClr>
              </a:gs>
              <a:gs pos="15000">
                <a:schemeClr val="accent2">
                  <a:alpha val="61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6696243" y="-508289"/>
            <a:ext cx="5261207" cy="5261203"/>
          </a:xfrm>
          <a:prstGeom prst="rect">
            <a:avLst/>
          </a:prstGeom>
          <a:blipFill dpi="0" rotWithShape="1">
            <a:blip r:embed="rId3">
              <a:alphaModFix amt="20000"/>
            </a:blip>
            <a:srcRect/>
            <a:stretch>
              <a:fillRect/>
            </a:stretch>
          </a:blipFill>
          <a:ln>
            <a:noFill/>
          </a:ln>
        </p:spPr>
        <p:txBody>
          <a:bodyPr wrap="square" rtlCol="0" anchor="ctr">
            <a:noAutofit/>
          </a:bodyPr>
          <a:lstStyle/>
          <a:p>
            <a:pPr algn="l"/>
            <a:endParaRPr lang="en-US">
              <a:solidFill>
                <a:schemeClr val="tx1"/>
              </a:solidFill>
            </a:endParaRPr>
          </a:p>
        </p:txBody>
      </p:sp>
      <p:pic>
        <p:nvPicPr>
          <p:cNvPr id="21" name="Picture 20"/>
          <p:cNvPicPr>
            <a:picLocks noChangeAspect="1"/>
          </p:cNvPicPr>
          <p:nvPr userDrawn="1"/>
        </p:nvPicPr>
        <p:blipFill>
          <a:blip r:embed="rId4"/>
          <a:stretch>
            <a:fillRect/>
          </a:stretch>
        </p:blipFill>
        <p:spPr>
          <a:xfrm>
            <a:off x="3896995" y="2408888"/>
            <a:ext cx="8329807" cy="3398082"/>
          </a:xfrm>
          <a:prstGeom prst="rect">
            <a:avLst/>
          </a:prstGeom>
        </p:spPr>
      </p:pic>
      <p:sp>
        <p:nvSpPr>
          <p:cNvPr id="22" name="Slide Number Placeholder 3">
            <a:extLst>
              <a:ext uri="{FF2B5EF4-FFF2-40B4-BE49-F238E27FC236}">
                <a16:creationId xmlns:a16="http://schemas.microsoft.com/office/drawing/2014/main" id="{50BDD441-95E6-955E-8A17-BE1B5185D4A8}"/>
              </a:ext>
            </a:extLst>
          </p:cNvPr>
          <p:cNvSpPr txBox="1">
            <a:spLocks/>
          </p:cNvSpPr>
          <p:nvPr userDrawn="1"/>
        </p:nvSpPr>
        <p:spPr>
          <a:xfrm>
            <a:off x="11473920" y="5897879"/>
            <a:ext cx="249607"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a:t>
            </a:fld>
            <a:endParaRPr lang="en-GB" dirty="0"/>
          </a:p>
        </p:txBody>
      </p:sp>
      <p:sp>
        <p:nvSpPr>
          <p:cNvPr id="23" name="AutoShape 3"/>
          <p:cNvSpPr>
            <a:spLocks noChangeAspect="1" noChangeArrowheads="1" noTextEdit="1"/>
          </p:cNvSpPr>
          <p:nvPr userDrawn="1"/>
        </p:nvSpPr>
        <p:spPr bwMode="auto">
          <a:xfrm>
            <a:off x="8120466" y="5172451"/>
            <a:ext cx="3494711"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userDrawn="1"/>
        </p:nvSpPr>
        <p:spPr bwMode="auto">
          <a:xfrm>
            <a:off x="7819606" y="5107207"/>
            <a:ext cx="4096423" cy="494460"/>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gradFill>
            <a:gsLst>
              <a:gs pos="0">
                <a:srgbClr val="00B0F0"/>
              </a:gs>
              <a:gs pos="83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25" name="Picture 24"/>
          <p:cNvPicPr>
            <a:picLocks noChangeAspect="1"/>
          </p:cNvPicPr>
          <p:nvPr userDrawn="1"/>
        </p:nvPicPr>
        <p:blipFill>
          <a:blip r:embed="rId5"/>
          <a:stretch>
            <a:fillRect/>
          </a:stretch>
        </p:blipFill>
        <p:spPr>
          <a:xfrm>
            <a:off x="8546202" y="3753667"/>
            <a:ext cx="2643231" cy="1848000"/>
          </a:xfrm>
          <a:prstGeom prst="rect">
            <a:avLst/>
          </a:prstGeom>
        </p:spPr>
      </p:pic>
      <p:sp>
        <p:nvSpPr>
          <p:cNvPr id="26" name="Rectangle 25"/>
          <p:cNvSpPr/>
          <p:nvPr userDrawn="1"/>
        </p:nvSpPr>
        <p:spPr>
          <a:xfrm>
            <a:off x="1" y="5604842"/>
            <a:ext cx="12192000" cy="1267226"/>
          </a:xfrm>
          <a:prstGeom prst="rect">
            <a:avLst/>
          </a:prstGeom>
          <a:solidFill>
            <a:srgbClr val="A982E5"/>
          </a:solidFill>
          <a:ln>
            <a:noFill/>
          </a:ln>
        </p:spPr>
        <p:txBody>
          <a:bodyPr wrap="square" rtlCol="0" anchor="ctr">
            <a:noAutofit/>
          </a:bodyPr>
          <a:lstStyle/>
          <a:p>
            <a:pPr algn="l"/>
            <a:endParaRPr lang="en-US">
              <a:solidFill>
                <a:schemeClr val="tx1"/>
              </a:solidFill>
            </a:endParaRPr>
          </a:p>
        </p:txBody>
      </p:sp>
      <p:sp>
        <p:nvSpPr>
          <p:cNvPr id="17" name="Text Placeholder 9">
            <a:extLst>
              <a:ext uri="{FF2B5EF4-FFF2-40B4-BE49-F238E27FC236}">
                <a16:creationId xmlns:a16="http://schemas.microsoft.com/office/drawing/2014/main" id="{49C182B8-C7DD-EE7B-F51B-FA5E11F3C83E}"/>
              </a:ext>
            </a:extLst>
          </p:cNvPr>
          <p:cNvSpPr>
            <a:spLocks noGrp="1"/>
          </p:cNvSpPr>
          <p:nvPr userDrawn="1">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userDrawn="1">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userDrawn="1">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dirty="0"/>
              <a:t>+000 0000 0000</a:t>
            </a:r>
            <a:endParaRPr lang="en-GB" dirty="0"/>
          </a:p>
        </p:txBody>
      </p:sp>
      <p:sp>
        <p:nvSpPr>
          <p:cNvPr id="13" name="TextBox 12">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a:t>
            </a:r>
            <a:r>
              <a:rPr lang="en-US" sz="900" kern="1200" noProof="0" dirty="0" err="1">
                <a:solidFill>
                  <a:schemeClr val="bg1"/>
                </a:solidFill>
                <a:latin typeface="+mj-lt"/>
                <a:ea typeface="+mn-ea"/>
                <a:cs typeface="+mn-cs"/>
              </a:rPr>
              <a:t>Clarivate</a:t>
            </a:r>
            <a:endParaRPr lang="en-US" sz="900" kern="1200" noProof="0" dirty="0">
              <a:solidFill>
                <a:schemeClr val="bg1"/>
              </a:solidFill>
              <a:latin typeface="+mj-lt"/>
              <a:ea typeface="+mn-ea"/>
              <a:cs typeface="+mn-cs"/>
            </a:endParaRPr>
          </a:p>
          <a:p>
            <a:r>
              <a:rPr lang="en-US" sz="900" noProof="0" dirty="0">
                <a:solidFill>
                  <a:schemeClr val="bg1"/>
                </a:solidFill>
              </a:rPr>
              <a:t>Clarivate and its logo, as well as all other trademarks used herein are trademarks of their respective owners and used under license.</a:t>
            </a:r>
          </a:p>
        </p:txBody>
      </p:sp>
      <p:sp>
        <p:nvSpPr>
          <p:cNvPr id="33"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607796" y="2735844"/>
            <a:ext cx="5169036" cy="948620"/>
          </a:xfrm>
          <a:prstGeom prst="rect">
            <a:avLst/>
          </a:prstGeom>
        </p:spPr>
        <p:txBody>
          <a:bodyPr lIns="0" tIns="36000" rIns="0" bIns="0" anchor="t" anchorCtr="0">
            <a:noAutofit/>
          </a:bodyPr>
          <a:lstStyle>
            <a:lvl1pPr marL="0" indent="0" algn="l">
              <a:lnSpc>
                <a:spcPct val="85000"/>
              </a:lnSpc>
              <a:spcBef>
                <a:spcPts val="0"/>
              </a:spcBef>
              <a:buNone/>
              <a:defRPr sz="7200" baseline="0">
                <a:solidFill>
                  <a:schemeClr val="bg1"/>
                </a:solidFill>
                <a:latin typeface="+mj-lt"/>
              </a:defRPr>
            </a:lvl1pPr>
          </a:lstStyle>
          <a:p>
            <a:pPr lvl="0"/>
            <a:r>
              <a:rPr lang="en-US" dirty="0"/>
              <a:t>Thank You.</a:t>
            </a:r>
          </a:p>
        </p:txBody>
      </p:sp>
      <p:pic>
        <p:nvPicPr>
          <p:cNvPr id="3" name="Picture 2" descr="A black background with white text&#10;&#10;Description automatically generated">
            <a:extLst>
              <a:ext uri="{FF2B5EF4-FFF2-40B4-BE49-F238E27FC236}">
                <a16:creationId xmlns:a16="http://schemas.microsoft.com/office/drawing/2014/main" id="{48FAE963-FBCC-2BB6-7252-2747E4A539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7796" y="1196894"/>
            <a:ext cx="1995074" cy="1147168"/>
          </a:xfrm>
          <a:prstGeom prst="rect">
            <a:avLst/>
          </a:prstGeom>
        </p:spPr>
      </p:pic>
    </p:spTree>
    <p:extLst>
      <p:ext uri="{BB962C8B-B14F-4D97-AF65-F5344CB8AC3E}">
        <p14:creationId xmlns:p14="http://schemas.microsoft.com/office/powerpoint/2010/main" val="367273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urple Stars - Copyright Only">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01870E7-67C3-31B4-3763-30D7343FC40E}"/>
              </a:ext>
            </a:extLst>
          </p:cNvPr>
          <p:cNvSpPr/>
          <p:nvPr userDrawn="1"/>
        </p:nvSpPr>
        <p:spPr>
          <a:xfrm rot="10800000">
            <a:off x="-20412" y="-1"/>
            <a:ext cx="12212412" cy="68579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userDrawn="1"/>
        </p:nvSpPr>
        <p:spPr>
          <a:xfrm>
            <a:off x="6748081" y="-430916"/>
            <a:ext cx="5251989" cy="5251985"/>
          </a:xfrm>
          <a:prstGeom prst="rect">
            <a:avLst/>
          </a:prstGeom>
          <a:blipFill dpi="0" rotWithShape="1">
            <a:blip r:embed="rId2">
              <a:alphaModFix amt="10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2" name="Group 1"/>
          <p:cNvGrpSpPr/>
          <p:nvPr userDrawn="1"/>
        </p:nvGrpSpPr>
        <p:grpSpPr>
          <a:xfrm>
            <a:off x="5839308" y="2160997"/>
            <a:ext cx="6426924" cy="3437653"/>
            <a:chOff x="5839308" y="2150949"/>
            <a:chExt cx="6426924" cy="3437653"/>
          </a:xfrm>
        </p:grpSpPr>
        <p:sp>
          <p:nvSpPr>
            <p:cNvPr id="37" name="Rectangle 36"/>
            <p:cNvSpPr/>
            <p:nvPr userDrawn="1"/>
          </p:nvSpPr>
          <p:spPr>
            <a:xfrm>
              <a:off x="5839308" y="4986224"/>
              <a:ext cx="1118323" cy="595312"/>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38" name="Rectangle 37"/>
            <p:cNvSpPr/>
            <p:nvPr userDrawn="1"/>
          </p:nvSpPr>
          <p:spPr>
            <a:xfrm>
              <a:off x="8411782" y="3743211"/>
              <a:ext cx="544513" cy="1838325"/>
            </a:xfrm>
            <a:prstGeom prst="rect">
              <a:avLst/>
            </a:prstGeom>
            <a:solidFill>
              <a:schemeClr val="bg2"/>
            </a:solidFill>
            <a:ln>
              <a:noFill/>
            </a:ln>
          </p:spPr>
          <p:txBody>
            <a:bodyPr wrap="square" rtlCol="0" anchor="ctr">
              <a:noAutofit/>
            </a:bodyPr>
            <a:lstStyle/>
            <a:p>
              <a:pPr algn="l"/>
              <a:endParaRPr lang="en-US">
                <a:solidFill>
                  <a:schemeClr val="tx1"/>
                </a:solidFill>
              </a:endParaRPr>
            </a:p>
          </p:txBody>
        </p:sp>
        <p:sp>
          <p:nvSpPr>
            <p:cNvPr id="40" name="AutoShape 3"/>
            <p:cNvSpPr>
              <a:spLocks noChangeAspect="1" noChangeArrowheads="1" noTextEdit="1"/>
            </p:cNvSpPr>
            <p:nvPr userDrawn="1"/>
          </p:nvSpPr>
          <p:spPr bwMode="auto">
            <a:xfrm>
              <a:off x="5987670" y="2154124"/>
              <a:ext cx="62785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userDrawn="1"/>
          </p:nvSpPr>
          <p:spPr bwMode="auto">
            <a:xfrm>
              <a:off x="6957632" y="2795474"/>
              <a:ext cx="430212" cy="2786062"/>
            </a:xfrm>
            <a:custGeom>
              <a:avLst/>
              <a:gdLst>
                <a:gd name="T0" fmla="*/ 264 w 271"/>
                <a:gd name="T1" fmla="*/ 330 h 1755"/>
                <a:gd name="T2" fmla="*/ 264 w 271"/>
                <a:gd name="T3" fmla="*/ 280 h 1755"/>
                <a:gd name="T4" fmla="*/ 264 w 271"/>
                <a:gd name="T5" fmla="*/ 115 h 1755"/>
                <a:gd name="T6" fmla="*/ 229 w 271"/>
                <a:gd name="T7" fmla="*/ 115 h 1755"/>
                <a:gd name="T8" fmla="*/ 229 w 271"/>
                <a:gd name="T9" fmla="*/ 16 h 1755"/>
                <a:gd name="T10" fmla="*/ 262 w 271"/>
                <a:gd name="T11" fmla="*/ 0 h 1755"/>
                <a:gd name="T12" fmla="*/ 179 w 271"/>
                <a:gd name="T13" fmla="*/ 0 h 1755"/>
                <a:gd name="T14" fmla="*/ 9 w 271"/>
                <a:gd name="T15" fmla="*/ 0 h 1755"/>
                <a:gd name="T16" fmla="*/ 42 w 271"/>
                <a:gd name="T17" fmla="*/ 16 h 1755"/>
                <a:gd name="T18" fmla="*/ 42 w 271"/>
                <a:gd name="T19" fmla="*/ 115 h 1755"/>
                <a:gd name="T20" fmla="*/ 9 w 271"/>
                <a:gd name="T21" fmla="*/ 115 h 1755"/>
                <a:gd name="T22" fmla="*/ 9 w 271"/>
                <a:gd name="T23" fmla="*/ 261 h 1755"/>
                <a:gd name="T24" fmla="*/ 9 w 271"/>
                <a:gd name="T25" fmla="*/ 330 h 1755"/>
                <a:gd name="T26" fmla="*/ 0 w 271"/>
                <a:gd name="T27" fmla="*/ 330 h 1755"/>
                <a:gd name="T28" fmla="*/ 0 w 271"/>
                <a:gd name="T29" fmla="*/ 483 h 1755"/>
                <a:gd name="T30" fmla="*/ 0 w 271"/>
                <a:gd name="T31" fmla="*/ 863 h 1755"/>
                <a:gd name="T32" fmla="*/ 0 w 271"/>
                <a:gd name="T33" fmla="*/ 903 h 1755"/>
                <a:gd name="T34" fmla="*/ 0 w 271"/>
                <a:gd name="T35" fmla="*/ 920 h 1755"/>
                <a:gd name="T36" fmla="*/ 0 w 271"/>
                <a:gd name="T37" fmla="*/ 1330 h 1755"/>
                <a:gd name="T38" fmla="*/ 0 w 271"/>
                <a:gd name="T39" fmla="*/ 1349 h 1755"/>
                <a:gd name="T40" fmla="*/ 0 w 271"/>
                <a:gd name="T41" fmla="*/ 1739 h 1755"/>
                <a:gd name="T42" fmla="*/ 0 w 271"/>
                <a:gd name="T43" fmla="*/ 1755 h 1755"/>
                <a:gd name="T44" fmla="*/ 271 w 271"/>
                <a:gd name="T45" fmla="*/ 1755 h 1755"/>
                <a:gd name="T46" fmla="*/ 271 w 271"/>
                <a:gd name="T47" fmla="*/ 1677 h 1755"/>
                <a:gd name="T48" fmla="*/ 271 w 271"/>
                <a:gd name="T49" fmla="*/ 1472 h 1755"/>
                <a:gd name="T50" fmla="*/ 271 w 271"/>
                <a:gd name="T51" fmla="*/ 1260 h 1755"/>
                <a:gd name="T52" fmla="*/ 271 w 271"/>
                <a:gd name="T53" fmla="*/ 1033 h 1755"/>
                <a:gd name="T54" fmla="*/ 271 w 271"/>
                <a:gd name="T55" fmla="*/ 847 h 1755"/>
                <a:gd name="T56" fmla="*/ 271 w 271"/>
                <a:gd name="T57" fmla="*/ 387 h 1755"/>
                <a:gd name="T58" fmla="*/ 271 w 271"/>
                <a:gd name="T59" fmla="*/ 365 h 1755"/>
                <a:gd name="T60" fmla="*/ 271 w 271"/>
                <a:gd name="T61" fmla="*/ 353 h 1755"/>
                <a:gd name="T62" fmla="*/ 271 w 271"/>
                <a:gd name="T63" fmla="*/ 330 h 1755"/>
                <a:gd name="T64" fmla="*/ 264 w 271"/>
                <a:gd name="T65" fmla="*/ 33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1755">
                  <a:moveTo>
                    <a:pt x="264" y="330"/>
                  </a:moveTo>
                  <a:lnTo>
                    <a:pt x="264" y="280"/>
                  </a:lnTo>
                  <a:lnTo>
                    <a:pt x="264" y="115"/>
                  </a:lnTo>
                  <a:lnTo>
                    <a:pt x="229" y="115"/>
                  </a:lnTo>
                  <a:lnTo>
                    <a:pt x="229" y="16"/>
                  </a:lnTo>
                  <a:lnTo>
                    <a:pt x="262" y="0"/>
                  </a:lnTo>
                  <a:lnTo>
                    <a:pt x="179" y="0"/>
                  </a:lnTo>
                  <a:lnTo>
                    <a:pt x="9" y="0"/>
                  </a:lnTo>
                  <a:lnTo>
                    <a:pt x="42" y="16"/>
                  </a:lnTo>
                  <a:lnTo>
                    <a:pt x="42" y="115"/>
                  </a:lnTo>
                  <a:lnTo>
                    <a:pt x="9" y="115"/>
                  </a:lnTo>
                  <a:lnTo>
                    <a:pt x="9" y="261"/>
                  </a:lnTo>
                  <a:lnTo>
                    <a:pt x="9" y="330"/>
                  </a:lnTo>
                  <a:lnTo>
                    <a:pt x="0" y="330"/>
                  </a:lnTo>
                  <a:lnTo>
                    <a:pt x="0" y="483"/>
                  </a:lnTo>
                  <a:lnTo>
                    <a:pt x="0" y="863"/>
                  </a:lnTo>
                  <a:lnTo>
                    <a:pt x="0" y="903"/>
                  </a:lnTo>
                  <a:lnTo>
                    <a:pt x="0" y="920"/>
                  </a:lnTo>
                  <a:lnTo>
                    <a:pt x="0" y="1330"/>
                  </a:lnTo>
                  <a:lnTo>
                    <a:pt x="0" y="1349"/>
                  </a:lnTo>
                  <a:lnTo>
                    <a:pt x="0" y="1739"/>
                  </a:lnTo>
                  <a:lnTo>
                    <a:pt x="0" y="1755"/>
                  </a:lnTo>
                  <a:lnTo>
                    <a:pt x="271" y="1755"/>
                  </a:lnTo>
                  <a:lnTo>
                    <a:pt x="271" y="1677"/>
                  </a:lnTo>
                  <a:lnTo>
                    <a:pt x="271" y="1472"/>
                  </a:lnTo>
                  <a:lnTo>
                    <a:pt x="271" y="1260"/>
                  </a:lnTo>
                  <a:lnTo>
                    <a:pt x="271" y="1033"/>
                  </a:lnTo>
                  <a:lnTo>
                    <a:pt x="271" y="847"/>
                  </a:lnTo>
                  <a:lnTo>
                    <a:pt x="271" y="387"/>
                  </a:lnTo>
                  <a:lnTo>
                    <a:pt x="271" y="365"/>
                  </a:lnTo>
                  <a:lnTo>
                    <a:pt x="271" y="353"/>
                  </a:lnTo>
                  <a:lnTo>
                    <a:pt x="271" y="330"/>
                  </a:lnTo>
                  <a:lnTo>
                    <a:pt x="264" y="330"/>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
            <p:cNvSpPr>
              <a:spLocks/>
            </p:cNvSpPr>
            <p:nvPr userDrawn="1"/>
          </p:nvSpPr>
          <p:spPr bwMode="auto">
            <a:xfrm>
              <a:off x="6395657" y="4986224"/>
              <a:ext cx="176212" cy="231775"/>
            </a:xfrm>
            <a:custGeom>
              <a:avLst/>
              <a:gdLst>
                <a:gd name="T0" fmla="*/ 111 w 111"/>
                <a:gd name="T1" fmla="*/ 0 h 146"/>
                <a:gd name="T2" fmla="*/ 0 w 111"/>
                <a:gd name="T3" fmla="*/ 0 h 146"/>
                <a:gd name="T4" fmla="*/ 94 w 111"/>
                <a:gd name="T5" fmla="*/ 146 h 146"/>
                <a:gd name="T6" fmla="*/ 111 w 111"/>
                <a:gd name="T7" fmla="*/ 0 h 146"/>
              </a:gdLst>
              <a:ahLst/>
              <a:cxnLst>
                <a:cxn ang="0">
                  <a:pos x="T0" y="T1"/>
                </a:cxn>
                <a:cxn ang="0">
                  <a:pos x="T2" y="T3"/>
                </a:cxn>
                <a:cxn ang="0">
                  <a:pos x="T4" y="T5"/>
                </a:cxn>
                <a:cxn ang="0">
                  <a:pos x="T6" y="T7"/>
                </a:cxn>
              </a:cxnLst>
              <a:rect l="0" t="0" r="r" b="b"/>
              <a:pathLst>
                <a:path w="111" h="146">
                  <a:moveTo>
                    <a:pt x="111" y="0"/>
                  </a:moveTo>
                  <a:lnTo>
                    <a:pt x="0" y="0"/>
                  </a:lnTo>
                  <a:lnTo>
                    <a:pt x="94" y="146"/>
                  </a:lnTo>
                  <a:lnTo>
                    <a:pt x="111" y="0"/>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p:cNvSpPr>
              <a:spLocks/>
            </p:cNvSpPr>
            <p:nvPr userDrawn="1"/>
          </p:nvSpPr>
          <p:spPr bwMode="auto">
            <a:xfrm>
              <a:off x="7335457" y="5087824"/>
              <a:ext cx="101600" cy="493712"/>
            </a:xfrm>
            <a:custGeom>
              <a:avLst/>
              <a:gdLst>
                <a:gd name="T0" fmla="*/ 64 w 64"/>
                <a:gd name="T1" fmla="*/ 311 h 311"/>
                <a:gd name="T2" fmla="*/ 64 w 64"/>
                <a:gd name="T3" fmla="*/ 28 h 311"/>
                <a:gd name="T4" fmla="*/ 38 w 64"/>
                <a:gd name="T5" fmla="*/ 0 h 311"/>
                <a:gd name="T6" fmla="*/ 0 w 64"/>
                <a:gd name="T7" fmla="*/ 311 h 311"/>
                <a:gd name="T8" fmla="*/ 64 w 64"/>
                <a:gd name="T9" fmla="*/ 311 h 311"/>
              </a:gdLst>
              <a:ahLst/>
              <a:cxnLst>
                <a:cxn ang="0">
                  <a:pos x="T0" y="T1"/>
                </a:cxn>
                <a:cxn ang="0">
                  <a:pos x="T2" y="T3"/>
                </a:cxn>
                <a:cxn ang="0">
                  <a:pos x="T4" y="T5"/>
                </a:cxn>
                <a:cxn ang="0">
                  <a:pos x="T6" y="T7"/>
                </a:cxn>
                <a:cxn ang="0">
                  <a:pos x="T8" y="T9"/>
                </a:cxn>
              </a:cxnLst>
              <a:rect l="0" t="0" r="r" b="b"/>
              <a:pathLst>
                <a:path w="64" h="311">
                  <a:moveTo>
                    <a:pt x="64" y="311"/>
                  </a:moveTo>
                  <a:lnTo>
                    <a:pt x="64" y="28"/>
                  </a:lnTo>
                  <a:lnTo>
                    <a:pt x="38" y="0"/>
                  </a:lnTo>
                  <a:lnTo>
                    <a:pt x="0" y="311"/>
                  </a:lnTo>
                  <a:lnTo>
                    <a:pt x="64" y="311"/>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6103557" y="4424249"/>
              <a:ext cx="528637" cy="1157287"/>
            </a:xfrm>
            <a:custGeom>
              <a:avLst/>
              <a:gdLst>
                <a:gd name="T0" fmla="*/ 295 w 333"/>
                <a:gd name="T1" fmla="*/ 42 h 729"/>
                <a:gd name="T2" fmla="*/ 295 w 333"/>
                <a:gd name="T3" fmla="*/ 0 h 729"/>
                <a:gd name="T4" fmla="*/ 137 w 333"/>
                <a:gd name="T5" fmla="*/ 0 h 729"/>
                <a:gd name="T6" fmla="*/ 59 w 333"/>
                <a:gd name="T7" fmla="*/ 0 h 729"/>
                <a:gd name="T8" fmla="*/ 38 w 333"/>
                <a:gd name="T9" fmla="*/ 0 h 729"/>
                <a:gd name="T10" fmla="*/ 38 w 333"/>
                <a:gd name="T11" fmla="*/ 42 h 729"/>
                <a:gd name="T12" fmla="*/ 0 w 333"/>
                <a:gd name="T13" fmla="*/ 42 h 729"/>
                <a:gd name="T14" fmla="*/ 0 w 333"/>
                <a:gd name="T15" fmla="*/ 45 h 729"/>
                <a:gd name="T16" fmla="*/ 0 w 333"/>
                <a:gd name="T17" fmla="*/ 109 h 729"/>
                <a:gd name="T18" fmla="*/ 0 w 333"/>
                <a:gd name="T19" fmla="*/ 217 h 729"/>
                <a:gd name="T20" fmla="*/ 0 w 333"/>
                <a:gd name="T21" fmla="*/ 337 h 729"/>
                <a:gd name="T22" fmla="*/ 0 w 333"/>
                <a:gd name="T23" fmla="*/ 387 h 729"/>
                <a:gd name="T24" fmla="*/ 0 w 333"/>
                <a:gd name="T25" fmla="*/ 554 h 729"/>
                <a:gd name="T26" fmla="*/ 0 w 333"/>
                <a:gd name="T27" fmla="*/ 609 h 729"/>
                <a:gd name="T28" fmla="*/ 0 w 333"/>
                <a:gd name="T29" fmla="*/ 729 h 729"/>
                <a:gd name="T30" fmla="*/ 153 w 333"/>
                <a:gd name="T31" fmla="*/ 729 h 729"/>
                <a:gd name="T32" fmla="*/ 198 w 333"/>
                <a:gd name="T33" fmla="*/ 729 h 729"/>
                <a:gd name="T34" fmla="*/ 212 w 333"/>
                <a:gd name="T35" fmla="*/ 729 h 729"/>
                <a:gd name="T36" fmla="*/ 227 w 333"/>
                <a:gd name="T37" fmla="*/ 729 h 729"/>
                <a:gd name="T38" fmla="*/ 283 w 333"/>
                <a:gd name="T39" fmla="*/ 729 h 729"/>
                <a:gd name="T40" fmla="*/ 333 w 333"/>
                <a:gd name="T41" fmla="*/ 729 h 729"/>
                <a:gd name="T42" fmla="*/ 333 w 333"/>
                <a:gd name="T43" fmla="*/ 630 h 729"/>
                <a:gd name="T44" fmla="*/ 333 w 333"/>
                <a:gd name="T45" fmla="*/ 521 h 729"/>
                <a:gd name="T46" fmla="*/ 333 w 333"/>
                <a:gd name="T47" fmla="*/ 385 h 729"/>
                <a:gd name="T48" fmla="*/ 333 w 333"/>
                <a:gd name="T49" fmla="*/ 347 h 729"/>
                <a:gd name="T50" fmla="*/ 333 w 333"/>
                <a:gd name="T51" fmla="*/ 193 h 729"/>
                <a:gd name="T52" fmla="*/ 333 w 333"/>
                <a:gd name="T53" fmla="*/ 99 h 729"/>
                <a:gd name="T54" fmla="*/ 333 w 333"/>
                <a:gd name="T55" fmla="*/ 42 h 729"/>
                <a:gd name="T56" fmla="*/ 295 w 333"/>
                <a:gd name="T57" fmla="*/ 4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729">
                  <a:moveTo>
                    <a:pt x="295" y="42"/>
                  </a:moveTo>
                  <a:lnTo>
                    <a:pt x="295" y="0"/>
                  </a:lnTo>
                  <a:lnTo>
                    <a:pt x="137" y="0"/>
                  </a:lnTo>
                  <a:lnTo>
                    <a:pt x="59" y="0"/>
                  </a:lnTo>
                  <a:lnTo>
                    <a:pt x="38" y="0"/>
                  </a:lnTo>
                  <a:lnTo>
                    <a:pt x="38" y="42"/>
                  </a:lnTo>
                  <a:lnTo>
                    <a:pt x="0" y="42"/>
                  </a:lnTo>
                  <a:lnTo>
                    <a:pt x="0" y="45"/>
                  </a:lnTo>
                  <a:lnTo>
                    <a:pt x="0" y="109"/>
                  </a:lnTo>
                  <a:lnTo>
                    <a:pt x="0" y="217"/>
                  </a:lnTo>
                  <a:lnTo>
                    <a:pt x="0" y="337"/>
                  </a:lnTo>
                  <a:lnTo>
                    <a:pt x="0" y="387"/>
                  </a:lnTo>
                  <a:lnTo>
                    <a:pt x="0" y="554"/>
                  </a:lnTo>
                  <a:lnTo>
                    <a:pt x="0" y="609"/>
                  </a:lnTo>
                  <a:lnTo>
                    <a:pt x="0" y="729"/>
                  </a:lnTo>
                  <a:lnTo>
                    <a:pt x="153" y="729"/>
                  </a:lnTo>
                  <a:lnTo>
                    <a:pt x="198" y="729"/>
                  </a:lnTo>
                  <a:lnTo>
                    <a:pt x="212" y="729"/>
                  </a:lnTo>
                  <a:lnTo>
                    <a:pt x="227" y="729"/>
                  </a:lnTo>
                  <a:lnTo>
                    <a:pt x="283" y="729"/>
                  </a:lnTo>
                  <a:lnTo>
                    <a:pt x="333" y="729"/>
                  </a:lnTo>
                  <a:lnTo>
                    <a:pt x="333" y="630"/>
                  </a:lnTo>
                  <a:lnTo>
                    <a:pt x="333" y="521"/>
                  </a:lnTo>
                  <a:lnTo>
                    <a:pt x="333" y="385"/>
                  </a:lnTo>
                  <a:lnTo>
                    <a:pt x="333" y="347"/>
                  </a:lnTo>
                  <a:lnTo>
                    <a:pt x="333" y="193"/>
                  </a:lnTo>
                  <a:lnTo>
                    <a:pt x="333" y="99"/>
                  </a:lnTo>
                  <a:lnTo>
                    <a:pt x="333" y="42"/>
                  </a:lnTo>
                  <a:lnTo>
                    <a:pt x="295" y="42"/>
                  </a:lnTo>
                  <a:close/>
                </a:path>
              </a:pathLst>
            </a:custGeom>
            <a:solidFill>
              <a:srgbClr val="C4B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10375520" y="3806711"/>
              <a:ext cx="747712" cy="1774825"/>
            </a:xfrm>
            <a:custGeom>
              <a:avLst/>
              <a:gdLst>
                <a:gd name="T0" fmla="*/ 467 w 471"/>
                <a:gd name="T1" fmla="*/ 66 h 1118"/>
                <a:gd name="T2" fmla="*/ 462 w 471"/>
                <a:gd name="T3" fmla="*/ 66 h 1118"/>
                <a:gd name="T4" fmla="*/ 460 w 471"/>
                <a:gd name="T5" fmla="*/ 66 h 1118"/>
                <a:gd name="T6" fmla="*/ 419 w 471"/>
                <a:gd name="T7" fmla="*/ 66 h 1118"/>
                <a:gd name="T8" fmla="*/ 419 w 471"/>
                <a:gd name="T9" fmla="*/ 52 h 1118"/>
                <a:gd name="T10" fmla="*/ 419 w 471"/>
                <a:gd name="T11" fmla="*/ 0 h 1118"/>
                <a:gd name="T12" fmla="*/ 226 w 471"/>
                <a:gd name="T13" fmla="*/ 0 h 1118"/>
                <a:gd name="T14" fmla="*/ 136 w 471"/>
                <a:gd name="T15" fmla="*/ 0 h 1118"/>
                <a:gd name="T16" fmla="*/ 108 w 471"/>
                <a:gd name="T17" fmla="*/ 0 h 1118"/>
                <a:gd name="T18" fmla="*/ 52 w 471"/>
                <a:gd name="T19" fmla="*/ 0 h 1118"/>
                <a:gd name="T20" fmla="*/ 52 w 471"/>
                <a:gd name="T21" fmla="*/ 66 h 1118"/>
                <a:gd name="T22" fmla="*/ 0 w 471"/>
                <a:gd name="T23" fmla="*/ 66 h 1118"/>
                <a:gd name="T24" fmla="*/ 0 w 471"/>
                <a:gd name="T25" fmla="*/ 134 h 1118"/>
                <a:gd name="T26" fmla="*/ 0 w 471"/>
                <a:gd name="T27" fmla="*/ 288 h 1118"/>
                <a:gd name="T28" fmla="*/ 0 w 471"/>
                <a:gd name="T29" fmla="*/ 507 h 1118"/>
                <a:gd name="T30" fmla="*/ 0 w 471"/>
                <a:gd name="T31" fmla="*/ 781 h 1118"/>
                <a:gd name="T32" fmla="*/ 0 w 471"/>
                <a:gd name="T33" fmla="*/ 842 h 1118"/>
                <a:gd name="T34" fmla="*/ 0 w 471"/>
                <a:gd name="T35" fmla="*/ 1118 h 1118"/>
                <a:gd name="T36" fmla="*/ 21 w 471"/>
                <a:gd name="T37" fmla="*/ 1118 h 1118"/>
                <a:gd name="T38" fmla="*/ 250 w 471"/>
                <a:gd name="T39" fmla="*/ 1118 h 1118"/>
                <a:gd name="T40" fmla="*/ 448 w 471"/>
                <a:gd name="T41" fmla="*/ 1118 h 1118"/>
                <a:gd name="T42" fmla="*/ 471 w 471"/>
                <a:gd name="T43" fmla="*/ 1118 h 1118"/>
                <a:gd name="T44" fmla="*/ 471 w 471"/>
                <a:gd name="T45" fmla="*/ 1061 h 1118"/>
                <a:gd name="T46" fmla="*/ 471 w 471"/>
                <a:gd name="T47" fmla="*/ 1031 h 1118"/>
                <a:gd name="T48" fmla="*/ 471 w 471"/>
                <a:gd name="T49" fmla="*/ 792 h 1118"/>
                <a:gd name="T50" fmla="*/ 471 w 471"/>
                <a:gd name="T51" fmla="*/ 663 h 1118"/>
                <a:gd name="T52" fmla="*/ 471 w 471"/>
                <a:gd name="T53" fmla="*/ 415 h 1118"/>
                <a:gd name="T54" fmla="*/ 471 w 471"/>
                <a:gd name="T55" fmla="*/ 78 h 1118"/>
                <a:gd name="T56" fmla="*/ 471 w 471"/>
                <a:gd name="T57" fmla="*/ 66 h 1118"/>
                <a:gd name="T58" fmla="*/ 471 w 471"/>
                <a:gd name="T59" fmla="*/ 66 h 1118"/>
                <a:gd name="T60" fmla="*/ 467 w 471"/>
                <a:gd name="T61" fmla="*/ 6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1118">
                  <a:moveTo>
                    <a:pt x="467" y="66"/>
                  </a:moveTo>
                  <a:lnTo>
                    <a:pt x="462" y="66"/>
                  </a:lnTo>
                  <a:lnTo>
                    <a:pt x="460" y="66"/>
                  </a:lnTo>
                  <a:lnTo>
                    <a:pt x="419" y="66"/>
                  </a:lnTo>
                  <a:lnTo>
                    <a:pt x="419" y="52"/>
                  </a:lnTo>
                  <a:lnTo>
                    <a:pt x="419" y="0"/>
                  </a:lnTo>
                  <a:lnTo>
                    <a:pt x="226" y="0"/>
                  </a:lnTo>
                  <a:lnTo>
                    <a:pt x="136" y="0"/>
                  </a:lnTo>
                  <a:lnTo>
                    <a:pt x="108" y="0"/>
                  </a:lnTo>
                  <a:lnTo>
                    <a:pt x="52" y="0"/>
                  </a:lnTo>
                  <a:lnTo>
                    <a:pt x="52" y="66"/>
                  </a:lnTo>
                  <a:lnTo>
                    <a:pt x="0" y="66"/>
                  </a:lnTo>
                  <a:lnTo>
                    <a:pt x="0" y="134"/>
                  </a:lnTo>
                  <a:lnTo>
                    <a:pt x="0" y="288"/>
                  </a:lnTo>
                  <a:lnTo>
                    <a:pt x="0" y="507"/>
                  </a:lnTo>
                  <a:lnTo>
                    <a:pt x="0" y="781"/>
                  </a:lnTo>
                  <a:lnTo>
                    <a:pt x="0" y="842"/>
                  </a:lnTo>
                  <a:lnTo>
                    <a:pt x="0" y="1118"/>
                  </a:lnTo>
                  <a:lnTo>
                    <a:pt x="21" y="1118"/>
                  </a:lnTo>
                  <a:lnTo>
                    <a:pt x="250" y="1118"/>
                  </a:lnTo>
                  <a:lnTo>
                    <a:pt x="448" y="1118"/>
                  </a:lnTo>
                  <a:lnTo>
                    <a:pt x="471" y="1118"/>
                  </a:lnTo>
                  <a:lnTo>
                    <a:pt x="471" y="1061"/>
                  </a:lnTo>
                  <a:lnTo>
                    <a:pt x="471" y="1031"/>
                  </a:lnTo>
                  <a:lnTo>
                    <a:pt x="471" y="792"/>
                  </a:lnTo>
                  <a:lnTo>
                    <a:pt x="471" y="663"/>
                  </a:lnTo>
                  <a:lnTo>
                    <a:pt x="471" y="415"/>
                  </a:lnTo>
                  <a:lnTo>
                    <a:pt x="471" y="78"/>
                  </a:lnTo>
                  <a:lnTo>
                    <a:pt x="471" y="66"/>
                  </a:lnTo>
                  <a:lnTo>
                    <a:pt x="471" y="66"/>
                  </a:lnTo>
                  <a:lnTo>
                    <a:pt x="467" y="66"/>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7257670" y="4198824"/>
              <a:ext cx="571500" cy="1382712"/>
            </a:xfrm>
            <a:custGeom>
              <a:avLst/>
              <a:gdLst>
                <a:gd name="T0" fmla="*/ 313 w 360"/>
                <a:gd name="T1" fmla="*/ 81 h 871"/>
                <a:gd name="T2" fmla="*/ 224 w 360"/>
                <a:gd name="T3" fmla="*/ 26 h 871"/>
                <a:gd name="T4" fmla="*/ 179 w 360"/>
                <a:gd name="T5" fmla="*/ 0 h 871"/>
                <a:gd name="T6" fmla="*/ 132 w 360"/>
                <a:gd name="T7" fmla="*/ 29 h 871"/>
                <a:gd name="T8" fmla="*/ 47 w 360"/>
                <a:gd name="T9" fmla="*/ 81 h 871"/>
                <a:gd name="T10" fmla="*/ 47 w 360"/>
                <a:gd name="T11" fmla="*/ 81 h 871"/>
                <a:gd name="T12" fmla="*/ 0 w 360"/>
                <a:gd name="T13" fmla="*/ 81 h 871"/>
                <a:gd name="T14" fmla="*/ 0 w 360"/>
                <a:gd name="T15" fmla="*/ 192 h 871"/>
                <a:gd name="T16" fmla="*/ 0 w 360"/>
                <a:gd name="T17" fmla="*/ 255 h 871"/>
                <a:gd name="T18" fmla="*/ 0 w 360"/>
                <a:gd name="T19" fmla="*/ 409 h 871"/>
                <a:gd name="T20" fmla="*/ 0 w 360"/>
                <a:gd name="T21" fmla="*/ 501 h 871"/>
                <a:gd name="T22" fmla="*/ 0 w 360"/>
                <a:gd name="T23" fmla="*/ 633 h 871"/>
                <a:gd name="T24" fmla="*/ 0 w 360"/>
                <a:gd name="T25" fmla="*/ 708 h 871"/>
                <a:gd name="T26" fmla="*/ 0 w 360"/>
                <a:gd name="T27" fmla="*/ 741 h 871"/>
                <a:gd name="T28" fmla="*/ 0 w 360"/>
                <a:gd name="T29" fmla="*/ 850 h 871"/>
                <a:gd name="T30" fmla="*/ 0 w 360"/>
                <a:gd name="T31" fmla="*/ 871 h 871"/>
                <a:gd name="T32" fmla="*/ 54 w 360"/>
                <a:gd name="T33" fmla="*/ 871 h 871"/>
                <a:gd name="T34" fmla="*/ 179 w 360"/>
                <a:gd name="T35" fmla="*/ 871 h 871"/>
                <a:gd name="T36" fmla="*/ 181 w 360"/>
                <a:gd name="T37" fmla="*/ 871 h 871"/>
                <a:gd name="T38" fmla="*/ 342 w 360"/>
                <a:gd name="T39" fmla="*/ 871 h 871"/>
                <a:gd name="T40" fmla="*/ 360 w 360"/>
                <a:gd name="T41" fmla="*/ 871 h 871"/>
                <a:gd name="T42" fmla="*/ 360 w 360"/>
                <a:gd name="T43" fmla="*/ 668 h 871"/>
                <a:gd name="T44" fmla="*/ 360 w 360"/>
                <a:gd name="T45" fmla="*/ 614 h 871"/>
                <a:gd name="T46" fmla="*/ 360 w 360"/>
                <a:gd name="T47" fmla="*/ 453 h 871"/>
                <a:gd name="T48" fmla="*/ 360 w 360"/>
                <a:gd name="T49" fmla="*/ 276 h 871"/>
                <a:gd name="T50" fmla="*/ 360 w 360"/>
                <a:gd name="T51" fmla="*/ 182 h 871"/>
                <a:gd name="T52" fmla="*/ 360 w 360"/>
                <a:gd name="T53" fmla="*/ 100 h 871"/>
                <a:gd name="T54" fmla="*/ 360 w 360"/>
                <a:gd name="T55" fmla="*/ 81 h 871"/>
                <a:gd name="T56" fmla="*/ 313 w 360"/>
                <a:gd name="T57" fmla="*/ 8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871">
                  <a:moveTo>
                    <a:pt x="313" y="81"/>
                  </a:moveTo>
                  <a:lnTo>
                    <a:pt x="224" y="26"/>
                  </a:lnTo>
                  <a:lnTo>
                    <a:pt x="179" y="0"/>
                  </a:lnTo>
                  <a:lnTo>
                    <a:pt x="132" y="29"/>
                  </a:lnTo>
                  <a:lnTo>
                    <a:pt x="47" y="81"/>
                  </a:lnTo>
                  <a:lnTo>
                    <a:pt x="47" y="81"/>
                  </a:lnTo>
                  <a:lnTo>
                    <a:pt x="0" y="81"/>
                  </a:lnTo>
                  <a:lnTo>
                    <a:pt x="0" y="192"/>
                  </a:lnTo>
                  <a:lnTo>
                    <a:pt x="0" y="255"/>
                  </a:lnTo>
                  <a:lnTo>
                    <a:pt x="0" y="409"/>
                  </a:lnTo>
                  <a:lnTo>
                    <a:pt x="0" y="501"/>
                  </a:lnTo>
                  <a:lnTo>
                    <a:pt x="0" y="633"/>
                  </a:lnTo>
                  <a:lnTo>
                    <a:pt x="0" y="708"/>
                  </a:lnTo>
                  <a:lnTo>
                    <a:pt x="0" y="741"/>
                  </a:lnTo>
                  <a:lnTo>
                    <a:pt x="0" y="850"/>
                  </a:lnTo>
                  <a:lnTo>
                    <a:pt x="0" y="871"/>
                  </a:lnTo>
                  <a:lnTo>
                    <a:pt x="54" y="871"/>
                  </a:lnTo>
                  <a:lnTo>
                    <a:pt x="179" y="871"/>
                  </a:lnTo>
                  <a:lnTo>
                    <a:pt x="181" y="871"/>
                  </a:lnTo>
                  <a:lnTo>
                    <a:pt x="342" y="871"/>
                  </a:lnTo>
                  <a:lnTo>
                    <a:pt x="360" y="871"/>
                  </a:lnTo>
                  <a:lnTo>
                    <a:pt x="360" y="668"/>
                  </a:lnTo>
                  <a:lnTo>
                    <a:pt x="360" y="614"/>
                  </a:lnTo>
                  <a:lnTo>
                    <a:pt x="360" y="453"/>
                  </a:lnTo>
                  <a:lnTo>
                    <a:pt x="360" y="276"/>
                  </a:lnTo>
                  <a:lnTo>
                    <a:pt x="360" y="182"/>
                  </a:lnTo>
                  <a:lnTo>
                    <a:pt x="360" y="100"/>
                  </a:lnTo>
                  <a:lnTo>
                    <a:pt x="360" y="81"/>
                  </a:lnTo>
                  <a:lnTo>
                    <a:pt x="313" y="81"/>
                  </a:lnTo>
                  <a:close/>
                </a:path>
              </a:pathLst>
            </a:custGeom>
            <a:solidFill>
              <a:srgbClr val="7849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userDrawn="1"/>
          </p:nvSpPr>
          <p:spPr bwMode="auto">
            <a:xfrm>
              <a:off x="8918195" y="4446474"/>
              <a:ext cx="127000" cy="330200"/>
            </a:xfrm>
            <a:custGeom>
              <a:avLst/>
              <a:gdLst>
                <a:gd name="T0" fmla="*/ 0 w 80"/>
                <a:gd name="T1" fmla="*/ 130 h 208"/>
                <a:gd name="T2" fmla="*/ 80 w 80"/>
                <a:gd name="T3" fmla="*/ 208 h 208"/>
                <a:gd name="T4" fmla="*/ 80 w 80"/>
                <a:gd name="T5" fmla="*/ 123 h 208"/>
                <a:gd name="T6" fmla="*/ 7 w 80"/>
                <a:gd name="T7" fmla="*/ 128 h 208"/>
                <a:gd name="T8" fmla="*/ 80 w 80"/>
                <a:gd name="T9" fmla="*/ 123 h 208"/>
                <a:gd name="T10" fmla="*/ 80 w 80"/>
                <a:gd name="T11" fmla="*/ 0 h 208"/>
                <a:gd name="T12" fmla="*/ 0 w 80"/>
                <a:gd name="T13" fmla="*/ 130 h 208"/>
                <a:gd name="T14" fmla="*/ 0 w 80"/>
                <a:gd name="T15" fmla="*/ 13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8">
                  <a:moveTo>
                    <a:pt x="0" y="130"/>
                  </a:moveTo>
                  <a:lnTo>
                    <a:pt x="80" y="208"/>
                  </a:lnTo>
                  <a:lnTo>
                    <a:pt x="80" y="123"/>
                  </a:lnTo>
                  <a:lnTo>
                    <a:pt x="7" y="128"/>
                  </a:lnTo>
                  <a:lnTo>
                    <a:pt x="80" y="123"/>
                  </a:lnTo>
                  <a:lnTo>
                    <a:pt x="80" y="0"/>
                  </a:lnTo>
                  <a:lnTo>
                    <a:pt x="0" y="130"/>
                  </a:lnTo>
                  <a:lnTo>
                    <a:pt x="0" y="130"/>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p:cNvSpPr>
            <p:nvPr userDrawn="1"/>
          </p:nvSpPr>
          <p:spPr bwMode="auto">
            <a:xfrm>
              <a:off x="11153395" y="2982799"/>
              <a:ext cx="385762" cy="2598737"/>
            </a:xfrm>
            <a:custGeom>
              <a:avLst/>
              <a:gdLst>
                <a:gd name="T0" fmla="*/ 97 w 103"/>
                <a:gd name="T1" fmla="*/ 119 h 694"/>
                <a:gd name="T2" fmla="*/ 97 w 103"/>
                <a:gd name="T3" fmla="*/ 104 h 694"/>
                <a:gd name="T4" fmla="*/ 97 w 103"/>
                <a:gd name="T5" fmla="*/ 71 h 694"/>
                <a:gd name="T6" fmla="*/ 90 w 103"/>
                <a:gd name="T7" fmla="*/ 71 h 694"/>
                <a:gd name="T8" fmla="*/ 90 w 103"/>
                <a:gd name="T9" fmla="*/ 38 h 694"/>
                <a:gd name="T10" fmla="*/ 73 w 103"/>
                <a:gd name="T11" fmla="*/ 38 h 694"/>
                <a:gd name="T12" fmla="*/ 73 w 103"/>
                <a:gd name="T13" fmla="*/ 21 h 694"/>
                <a:gd name="T14" fmla="*/ 70 w 103"/>
                <a:gd name="T15" fmla="*/ 19 h 694"/>
                <a:gd name="T16" fmla="*/ 70 w 103"/>
                <a:gd name="T17" fmla="*/ 19 h 694"/>
                <a:gd name="T18" fmla="*/ 70 w 103"/>
                <a:gd name="T19" fmla="*/ 4 h 694"/>
                <a:gd name="T20" fmla="*/ 51 w 103"/>
                <a:gd name="T21" fmla="*/ 0 h 694"/>
                <a:gd name="T22" fmla="*/ 32 w 103"/>
                <a:gd name="T23" fmla="*/ 4 h 694"/>
                <a:gd name="T24" fmla="*/ 32 w 103"/>
                <a:gd name="T25" fmla="*/ 19 h 694"/>
                <a:gd name="T26" fmla="*/ 32 w 103"/>
                <a:gd name="T27" fmla="*/ 19 h 694"/>
                <a:gd name="T28" fmla="*/ 30 w 103"/>
                <a:gd name="T29" fmla="*/ 21 h 694"/>
                <a:gd name="T30" fmla="*/ 30 w 103"/>
                <a:gd name="T31" fmla="*/ 38 h 694"/>
                <a:gd name="T32" fmla="*/ 13 w 103"/>
                <a:gd name="T33" fmla="*/ 38 h 694"/>
                <a:gd name="T34" fmla="*/ 12 w 103"/>
                <a:gd name="T35" fmla="*/ 38 h 694"/>
                <a:gd name="T36" fmla="*/ 12 w 103"/>
                <a:gd name="T37" fmla="*/ 71 h 694"/>
                <a:gd name="T38" fmla="*/ 6 w 103"/>
                <a:gd name="T39" fmla="*/ 71 h 694"/>
                <a:gd name="T40" fmla="*/ 6 w 103"/>
                <a:gd name="T41" fmla="*/ 97 h 694"/>
                <a:gd name="T42" fmla="*/ 6 w 103"/>
                <a:gd name="T43" fmla="*/ 119 h 694"/>
                <a:gd name="T44" fmla="*/ 0 w 103"/>
                <a:gd name="T45" fmla="*/ 119 h 694"/>
                <a:gd name="T46" fmla="*/ 0 w 103"/>
                <a:gd name="T47" fmla="*/ 137 h 694"/>
                <a:gd name="T48" fmla="*/ 0 w 103"/>
                <a:gd name="T49" fmla="*/ 147 h 694"/>
                <a:gd name="T50" fmla="*/ 0 w 103"/>
                <a:gd name="T51" fmla="*/ 179 h 694"/>
                <a:gd name="T52" fmla="*/ 0 w 103"/>
                <a:gd name="T53" fmla="*/ 321 h 694"/>
                <a:gd name="T54" fmla="*/ 0 w 103"/>
                <a:gd name="T55" fmla="*/ 450 h 694"/>
                <a:gd name="T56" fmla="*/ 0 w 103"/>
                <a:gd name="T57" fmla="*/ 504 h 694"/>
                <a:gd name="T58" fmla="*/ 0 w 103"/>
                <a:gd name="T59" fmla="*/ 515 h 694"/>
                <a:gd name="T60" fmla="*/ 0 w 103"/>
                <a:gd name="T61" fmla="*/ 526 h 694"/>
                <a:gd name="T62" fmla="*/ 0 w 103"/>
                <a:gd name="T63" fmla="*/ 694 h 694"/>
                <a:gd name="T64" fmla="*/ 10 w 103"/>
                <a:gd name="T65" fmla="*/ 694 h 694"/>
                <a:gd name="T66" fmla="*/ 19 w 103"/>
                <a:gd name="T67" fmla="*/ 694 h 694"/>
                <a:gd name="T68" fmla="*/ 42 w 103"/>
                <a:gd name="T69" fmla="*/ 694 h 694"/>
                <a:gd name="T70" fmla="*/ 60 w 103"/>
                <a:gd name="T71" fmla="*/ 694 h 694"/>
                <a:gd name="T72" fmla="*/ 103 w 103"/>
                <a:gd name="T73" fmla="*/ 694 h 694"/>
                <a:gd name="T74" fmla="*/ 103 w 103"/>
                <a:gd name="T75" fmla="*/ 685 h 694"/>
                <a:gd name="T76" fmla="*/ 103 w 103"/>
                <a:gd name="T77" fmla="*/ 576 h 694"/>
                <a:gd name="T78" fmla="*/ 103 w 103"/>
                <a:gd name="T79" fmla="*/ 485 h 694"/>
                <a:gd name="T80" fmla="*/ 103 w 103"/>
                <a:gd name="T81" fmla="*/ 450 h 694"/>
                <a:gd name="T82" fmla="*/ 103 w 103"/>
                <a:gd name="T83" fmla="*/ 349 h 694"/>
                <a:gd name="T84" fmla="*/ 103 w 103"/>
                <a:gd name="T85" fmla="*/ 328 h 694"/>
                <a:gd name="T86" fmla="*/ 103 w 103"/>
                <a:gd name="T87" fmla="*/ 147 h 694"/>
                <a:gd name="T88" fmla="*/ 103 w 103"/>
                <a:gd name="T89" fmla="*/ 124 h 694"/>
                <a:gd name="T90" fmla="*/ 103 w 103"/>
                <a:gd name="T91" fmla="*/ 119 h 694"/>
                <a:gd name="T92" fmla="*/ 97 w 103"/>
                <a:gd name="T93" fmla="*/ 1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94">
                  <a:moveTo>
                    <a:pt x="97" y="119"/>
                  </a:moveTo>
                  <a:cubicBezTo>
                    <a:pt x="97" y="104"/>
                    <a:pt x="97" y="104"/>
                    <a:pt x="97" y="104"/>
                  </a:cubicBezTo>
                  <a:cubicBezTo>
                    <a:pt x="97" y="71"/>
                    <a:pt x="97" y="71"/>
                    <a:pt x="97" y="71"/>
                  </a:cubicBezTo>
                  <a:cubicBezTo>
                    <a:pt x="90" y="71"/>
                    <a:pt x="90" y="71"/>
                    <a:pt x="90" y="71"/>
                  </a:cubicBezTo>
                  <a:cubicBezTo>
                    <a:pt x="90" y="38"/>
                    <a:pt x="90" y="38"/>
                    <a:pt x="90" y="38"/>
                  </a:cubicBezTo>
                  <a:cubicBezTo>
                    <a:pt x="73" y="38"/>
                    <a:pt x="73" y="38"/>
                    <a:pt x="73" y="38"/>
                  </a:cubicBezTo>
                  <a:cubicBezTo>
                    <a:pt x="73" y="21"/>
                    <a:pt x="73" y="21"/>
                    <a:pt x="73" y="21"/>
                  </a:cubicBezTo>
                  <a:cubicBezTo>
                    <a:pt x="73" y="21"/>
                    <a:pt x="72" y="20"/>
                    <a:pt x="70" y="19"/>
                  </a:cubicBezTo>
                  <a:cubicBezTo>
                    <a:pt x="70" y="19"/>
                    <a:pt x="70" y="19"/>
                    <a:pt x="70" y="19"/>
                  </a:cubicBezTo>
                  <a:cubicBezTo>
                    <a:pt x="70" y="4"/>
                    <a:pt x="70" y="4"/>
                    <a:pt x="70" y="4"/>
                  </a:cubicBezTo>
                  <a:cubicBezTo>
                    <a:pt x="70" y="4"/>
                    <a:pt x="65" y="0"/>
                    <a:pt x="51" y="0"/>
                  </a:cubicBezTo>
                  <a:cubicBezTo>
                    <a:pt x="37" y="0"/>
                    <a:pt x="32" y="4"/>
                    <a:pt x="32" y="4"/>
                  </a:cubicBezTo>
                  <a:cubicBezTo>
                    <a:pt x="32" y="19"/>
                    <a:pt x="32" y="19"/>
                    <a:pt x="32" y="19"/>
                  </a:cubicBezTo>
                  <a:cubicBezTo>
                    <a:pt x="32" y="19"/>
                    <a:pt x="32" y="19"/>
                    <a:pt x="32" y="19"/>
                  </a:cubicBezTo>
                  <a:cubicBezTo>
                    <a:pt x="30" y="20"/>
                    <a:pt x="30" y="21"/>
                    <a:pt x="30" y="21"/>
                  </a:cubicBezTo>
                  <a:cubicBezTo>
                    <a:pt x="30" y="38"/>
                    <a:pt x="30" y="38"/>
                    <a:pt x="30" y="38"/>
                  </a:cubicBezTo>
                  <a:cubicBezTo>
                    <a:pt x="13" y="38"/>
                    <a:pt x="13" y="38"/>
                    <a:pt x="13" y="38"/>
                  </a:cubicBezTo>
                  <a:cubicBezTo>
                    <a:pt x="12" y="38"/>
                    <a:pt x="12" y="38"/>
                    <a:pt x="12" y="38"/>
                  </a:cubicBezTo>
                  <a:cubicBezTo>
                    <a:pt x="12" y="71"/>
                    <a:pt x="12" y="71"/>
                    <a:pt x="12" y="71"/>
                  </a:cubicBezTo>
                  <a:cubicBezTo>
                    <a:pt x="6" y="71"/>
                    <a:pt x="6" y="71"/>
                    <a:pt x="6" y="71"/>
                  </a:cubicBezTo>
                  <a:cubicBezTo>
                    <a:pt x="6" y="97"/>
                    <a:pt x="6" y="97"/>
                    <a:pt x="6" y="97"/>
                  </a:cubicBezTo>
                  <a:cubicBezTo>
                    <a:pt x="6" y="119"/>
                    <a:pt x="6" y="119"/>
                    <a:pt x="6" y="119"/>
                  </a:cubicBezTo>
                  <a:cubicBezTo>
                    <a:pt x="0" y="119"/>
                    <a:pt x="0" y="119"/>
                    <a:pt x="0" y="119"/>
                  </a:cubicBezTo>
                  <a:cubicBezTo>
                    <a:pt x="0" y="137"/>
                    <a:pt x="0" y="137"/>
                    <a:pt x="0" y="137"/>
                  </a:cubicBezTo>
                  <a:cubicBezTo>
                    <a:pt x="0" y="147"/>
                    <a:pt x="0" y="147"/>
                    <a:pt x="0" y="147"/>
                  </a:cubicBezTo>
                  <a:cubicBezTo>
                    <a:pt x="0" y="179"/>
                    <a:pt x="0" y="179"/>
                    <a:pt x="0" y="179"/>
                  </a:cubicBezTo>
                  <a:cubicBezTo>
                    <a:pt x="0" y="321"/>
                    <a:pt x="0" y="321"/>
                    <a:pt x="0" y="321"/>
                  </a:cubicBezTo>
                  <a:cubicBezTo>
                    <a:pt x="0" y="450"/>
                    <a:pt x="0" y="450"/>
                    <a:pt x="0" y="450"/>
                  </a:cubicBezTo>
                  <a:cubicBezTo>
                    <a:pt x="0" y="504"/>
                    <a:pt x="0" y="504"/>
                    <a:pt x="0" y="504"/>
                  </a:cubicBezTo>
                  <a:cubicBezTo>
                    <a:pt x="0" y="515"/>
                    <a:pt x="0" y="515"/>
                    <a:pt x="0" y="515"/>
                  </a:cubicBezTo>
                  <a:cubicBezTo>
                    <a:pt x="0" y="526"/>
                    <a:pt x="0" y="526"/>
                    <a:pt x="0" y="526"/>
                  </a:cubicBezTo>
                  <a:cubicBezTo>
                    <a:pt x="0" y="694"/>
                    <a:pt x="0" y="694"/>
                    <a:pt x="0" y="694"/>
                  </a:cubicBezTo>
                  <a:cubicBezTo>
                    <a:pt x="10" y="694"/>
                    <a:pt x="10" y="694"/>
                    <a:pt x="10" y="694"/>
                  </a:cubicBezTo>
                  <a:cubicBezTo>
                    <a:pt x="19" y="694"/>
                    <a:pt x="19" y="694"/>
                    <a:pt x="19" y="694"/>
                  </a:cubicBezTo>
                  <a:cubicBezTo>
                    <a:pt x="42" y="694"/>
                    <a:pt x="42" y="694"/>
                    <a:pt x="42" y="694"/>
                  </a:cubicBezTo>
                  <a:cubicBezTo>
                    <a:pt x="60" y="694"/>
                    <a:pt x="60" y="694"/>
                    <a:pt x="60" y="694"/>
                  </a:cubicBezTo>
                  <a:cubicBezTo>
                    <a:pt x="103" y="694"/>
                    <a:pt x="103" y="694"/>
                    <a:pt x="103" y="694"/>
                  </a:cubicBezTo>
                  <a:cubicBezTo>
                    <a:pt x="103" y="685"/>
                    <a:pt x="103" y="685"/>
                    <a:pt x="103" y="685"/>
                  </a:cubicBezTo>
                  <a:cubicBezTo>
                    <a:pt x="103" y="576"/>
                    <a:pt x="103" y="576"/>
                    <a:pt x="103" y="576"/>
                  </a:cubicBezTo>
                  <a:cubicBezTo>
                    <a:pt x="103" y="485"/>
                    <a:pt x="103" y="485"/>
                    <a:pt x="103" y="485"/>
                  </a:cubicBezTo>
                  <a:cubicBezTo>
                    <a:pt x="103" y="450"/>
                    <a:pt x="103" y="450"/>
                    <a:pt x="103" y="450"/>
                  </a:cubicBezTo>
                  <a:cubicBezTo>
                    <a:pt x="103" y="349"/>
                    <a:pt x="103" y="349"/>
                    <a:pt x="103" y="349"/>
                  </a:cubicBezTo>
                  <a:cubicBezTo>
                    <a:pt x="103" y="328"/>
                    <a:pt x="103" y="328"/>
                    <a:pt x="103" y="328"/>
                  </a:cubicBezTo>
                  <a:cubicBezTo>
                    <a:pt x="103" y="147"/>
                    <a:pt x="103" y="147"/>
                    <a:pt x="103" y="147"/>
                  </a:cubicBezTo>
                  <a:cubicBezTo>
                    <a:pt x="103" y="124"/>
                    <a:pt x="103" y="124"/>
                    <a:pt x="103" y="124"/>
                  </a:cubicBezTo>
                  <a:cubicBezTo>
                    <a:pt x="103" y="119"/>
                    <a:pt x="103" y="119"/>
                    <a:pt x="103" y="119"/>
                  </a:cubicBezTo>
                  <a:lnTo>
                    <a:pt x="97" y="119"/>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userDrawn="1"/>
          </p:nvSpPr>
          <p:spPr bwMode="auto">
            <a:xfrm>
              <a:off x="8922957" y="3371736"/>
              <a:ext cx="490537" cy="2209800"/>
            </a:xfrm>
            <a:custGeom>
              <a:avLst/>
              <a:gdLst>
                <a:gd name="T0" fmla="*/ 276 w 309"/>
                <a:gd name="T1" fmla="*/ 512 h 1392"/>
                <a:gd name="T2" fmla="*/ 276 w 309"/>
                <a:gd name="T3" fmla="*/ 399 h 1392"/>
                <a:gd name="T4" fmla="*/ 245 w 309"/>
                <a:gd name="T5" fmla="*/ 399 h 1392"/>
                <a:gd name="T6" fmla="*/ 245 w 309"/>
                <a:gd name="T7" fmla="*/ 328 h 1392"/>
                <a:gd name="T8" fmla="*/ 245 w 309"/>
                <a:gd name="T9" fmla="*/ 323 h 1392"/>
                <a:gd name="T10" fmla="*/ 245 w 309"/>
                <a:gd name="T11" fmla="*/ 146 h 1392"/>
                <a:gd name="T12" fmla="*/ 245 w 309"/>
                <a:gd name="T13" fmla="*/ 40 h 1392"/>
                <a:gd name="T14" fmla="*/ 231 w 309"/>
                <a:gd name="T15" fmla="*/ 40 h 1392"/>
                <a:gd name="T16" fmla="*/ 186 w 309"/>
                <a:gd name="T17" fmla="*/ 40 h 1392"/>
                <a:gd name="T18" fmla="*/ 186 w 309"/>
                <a:gd name="T19" fmla="*/ 26 h 1392"/>
                <a:gd name="T20" fmla="*/ 179 w 309"/>
                <a:gd name="T21" fmla="*/ 26 h 1392"/>
                <a:gd name="T22" fmla="*/ 179 w 309"/>
                <a:gd name="T23" fmla="*/ 0 h 1392"/>
                <a:gd name="T24" fmla="*/ 129 w 309"/>
                <a:gd name="T25" fmla="*/ 0 h 1392"/>
                <a:gd name="T26" fmla="*/ 129 w 309"/>
                <a:gd name="T27" fmla="*/ 26 h 1392"/>
                <a:gd name="T28" fmla="*/ 122 w 309"/>
                <a:gd name="T29" fmla="*/ 26 h 1392"/>
                <a:gd name="T30" fmla="*/ 122 w 309"/>
                <a:gd name="T31" fmla="*/ 40 h 1392"/>
                <a:gd name="T32" fmla="*/ 63 w 309"/>
                <a:gd name="T33" fmla="*/ 40 h 1392"/>
                <a:gd name="T34" fmla="*/ 63 w 309"/>
                <a:gd name="T35" fmla="*/ 49 h 1392"/>
                <a:gd name="T36" fmla="*/ 63 w 309"/>
                <a:gd name="T37" fmla="*/ 49 h 1392"/>
                <a:gd name="T38" fmla="*/ 63 w 309"/>
                <a:gd name="T39" fmla="*/ 142 h 1392"/>
                <a:gd name="T40" fmla="*/ 63 w 309"/>
                <a:gd name="T41" fmla="*/ 146 h 1392"/>
                <a:gd name="T42" fmla="*/ 63 w 309"/>
                <a:gd name="T43" fmla="*/ 328 h 1392"/>
                <a:gd name="T44" fmla="*/ 63 w 309"/>
                <a:gd name="T45" fmla="*/ 399 h 1392"/>
                <a:gd name="T46" fmla="*/ 33 w 309"/>
                <a:gd name="T47" fmla="*/ 399 h 1392"/>
                <a:gd name="T48" fmla="*/ 33 w 309"/>
                <a:gd name="T49" fmla="*/ 413 h 1392"/>
                <a:gd name="T50" fmla="*/ 33 w 309"/>
                <a:gd name="T51" fmla="*/ 512 h 1392"/>
                <a:gd name="T52" fmla="*/ 0 w 309"/>
                <a:gd name="T53" fmla="*/ 512 h 1392"/>
                <a:gd name="T54" fmla="*/ 0 w 309"/>
                <a:gd name="T55" fmla="*/ 543 h 1392"/>
                <a:gd name="T56" fmla="*/ 0 w 309"/>
                <a:gd name="T57" fmla="*/ 672 h 1392"/>
                <a:gd name="T58" fmla="*/ 0 w 309"/>
                <a:gd name="T59" fmla="*/ 946 h 1392"/>
                <a:gd name="T60" fmla="*/ 0 w 309"/>
                <a:gd name="T61" fmla="*/ 1326 h 1392"/>
                <a:gd name="T62" fmla="*/ 0 w 309"/>
                <a:gd name="T63" fmla="*/ 1392 h 1392"/>
                <a:gd name="T64" fmla="*/ 23 w 309"/>
                <a:gd name="T65" fmla="*/ 1392 h 1392"/>
                <a:gd name="T66" fmla="*/ 33 w 309"/>
                <a:gd name="T67" fmla="*/ 1392 h 1392"/>
                <a:gd name="T68" fmla="*/ 37 w 309"/>
                <a:gd name="T69" fmla="*/ 1392 h 1392"/>
                <a:gd name="T70" fmla="*/ 61 w 309"/>
                <a:gd name="T71" fmla="*/ 1392 h 1392"/>
                <a:gd name="T72" fmla="*/ 63 w 309"/>
                <a:gd name="T73" fmla="*/ 1392 h 1392"/>
                <a:gd name="T74" fmla="*/ 122 w 309"/>
                <a:gd name="T75" fmla="*/ 1392 h 1392"/>
                <a:gd name="T76" fmla="*/ 186 w 309"/>
                <a:gd name="T77" fmla="*/ 1392 h 1392"/>
                <a:gd name="T78" fmla="*/ 245 w 309"/>
                <a:gd name="T79" fmla="*/ 1392 h 1392"/>
                <a:gd name="T80" fmla="*/ 276 w 309"/>
                <a:gd name="T81" fmla="*/ 1392 h 1392"/>
                <a:gd name="T82" fmla="*/ 309 w 309"/>
                <a:gd name="T83" fmla="*/ 1392 h 1392"/>
                <a:gd name="T84" fmla="*/ 309 w 309"/>
                <a:gd name="T85" fmla="*/ 1298 h 1392"/>
                <a:gd name="T86" fmla="*/ 309 w 309"/>
                <a:gd name="T87" fmla="*/ 986 h 1392"/>
                <a:gd name="T88" fmla="*/ 309 w 309"/>
                <a:gd name="T89" fmla="*/ 946 h 1392"/>
                <a:gd name="T90" fmla="*/ 309 w 309"/>
                <a:gd name="T91" fmla="*/ 908 h 1392"/>
                <a:gd name="T92" fmla="*/ 309 w 309"/>
                <a:gd name="T93" fmla="*/ 562 h 1392"/>
                <a:gd name="T94" fmla="*/ 309 w 309"/>
                <a:gd name="T95" fmla="*/ 512 h 1392"/>
                <a:gd name="T96" fmla="*/ 276 w 309"/>
                <a:gd name="T97" fmla="*/ 51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1392">
                  <a:moveTo>
                    <a:pt x="276" y="512"/>
                  </a:moveTo>
                  <a:lnTo>
                    <a:pt x="276" y="399"/>
                  </a:lnTo>
                  <a:lnTo>
                    <a:pt x="245" y="399"/>
                  </a:lnTo>
                  <a:lnTo>
                    <a:pt x="245" y="328"/>
                  </a:lnTo>
                  <a:lnTo>
                    <a:pt x="245" y="323"/>
                  </a:lnTo>
                  <a:lnTo>
                    <a:pt x="245" y="146"/>
                  </a:lnTo>
                  <a:lnTo>
                    <a:pt x="245" y="40"/>
                  </a:lnTo>
                  <a:lnTo>
                    <a:pt x="231" y="40"/>
                  </a:lnTo>
                  <a:lnTo>
                    <a:pt x="186" y="40"/>
                  </a:lnTo>
                  <a:lnTo>
                    <a:pt x="186" y="26"/>
                  </a:lnTo>
                  <a:lnTo>
                    <a:pt x="179" y="26"/>
                  </a:lnTo>
                  <a:lnTo>
                    <a:pt x="179" y="0"/>
                  </a:lnTo>
                  <a:lnTo>
                    <a:pt x="129" y="0"/>
                  </a:lnTo>
                  <a:lnTo>
                    <a:pt x="129" y="26"/>
                  </a:lnTo>
                  <a:lnTo>
                    <a:pt x="122" y="26"/>
                  </a:lnTo>
                  <a:lnTo>
                    <a:pt x="122" y="40"/>
                  </a:lnTo>
                  <a:lnTo>
                    <a:pt x="63" y="40"/>
                  </a:lnTo>
                  <a:lnTo>
                    <a:pt x="63" y="49"/>
                  </a:lnTo>
                  <a:lnTo>
                    <a:pt x="63" y="49"/>
                  </a:lnTo>
                  <a:lnTo>
                    <a:pt x="63" y="142"/>
                  </a:lnTo>
                  <a:lnTo>
                    <a:pt x="63" y="146"/>
                  </a:lnTo>
                  <a:lnTo>
                    <a:pt x="63" y="328"/>
                  </a:lnTo>
                  <a:lnTo>
                    <a:pt x="63" y="399"/>
                  </a:lnTo>
                  <a:lnTo>
                    <a:pt x="33" y="399"/>
                  </a:lnTo>
                  <a:lnTo>
                    <a:pt x="33" y="413"/>
                  </a:lnTo>
                  <a:lnTo>
                    <a:pt x="33" y="512"/>
                  </a:lnTo>
                  <a:lnTo>
                    <a:pt x="0" y="512"/>
                  </a:lnTo>
                  <a:lnTo>
                    <a:pt x="0" y="543"/>
                  </a:lnTo>
                  <a:lnTo>
                    <a:pt x="0" y="672"/>
                  </a:lnTo>
                  <a:lnTo>
                    <a:pt x="0" y="946"/>
                  </a:lnTo>
                  <a:lnTo>
                    <a:pt x="0" y="1326"/>
                  </a:lnTo>
                  <a:lnTo>
                    <a:pt x="0" y="1392"/>
                  </a:lnTo>
                  <a:lnTo>
                    <a:pt x="23" y="1392"/>
                  </a:lnTo>
                  <a:lnTo>
                    <a:pt x="33" y="1392"/>
                  </a:lnTo>
                  <a:lnTo>
                    <a:pt x="37" y="1392"/>
                  </a:lnTo>
                  <a:lnTo>
                    <a:pt x="61" y="1392"/>
                  </a:lnTo>
                  <a:lnTo>
                    <a:pt x="63" y="1392"/>
                  </a:lnTo>
                  <a:lnTo>
                    <a:pt x="122" y="1392"/>
                  </a:lnTo>
                  <a:lnTo>
                    <a:pt x="186" y="1392"/>
                  </a:lnTo>
                  <a:lnTo>
                    <a:pt x="245" y="1392"/>
                  </a:lnTo>
                  <a:lnTo>
                    <a:pt x="276" y="1392"/>
                  </a:lnTo>
                  <a:lnTo>
                    <a:pt x="309" y="1392"/>
                  </a:lnTo>
                  <a:lnTo>
                    <a:pt x="309" y="1298"/>
                  </a:lnTo>
                  <a:lnTo>
                    <a:pt x="309" y="986"/>
                  </a:lnTo>
                  <a:lnTo>
                    <a:pt x="309" y="946"/>
                  </a:lnTo>
                  <a:lnTo>
                    <a:pt x="309" y="908"/>
                  </a:lnTo>
                  <a:lnTo>
                    <a:pt x="309" y="562"/>
                  </a:lnTo>
                  <a:lnTo>
                    <a:pt x="309" y="512"/>
                  </a:lnTo>
                  <a:lnTo>
                    <a:pt x="276" y="512"/>
                  </a:lnTo>
                  <a:close/>
                </a:path>
              </a:pathLst>
            </a:custGeom>
            <a:solidFill>
              <a:srgbClr val="721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userDrawn="1"/>
          </p:nvSpPr>
          <p:spPr bwMode="auto">
            <a:xfrm>
              <a:off x="9899270" y="2150949"/>
              <a:ext cx="520700" cy="3430587"/>
            </a:xfrm>
            <a:custGeom>
              <a:avLst/>
              <a:gdLst>
                <a:gd name="T0" fmla="*/ 134 w 139"/>
                <a:gd name="T1" fmla="*/ 102 h 916"/>
                <a:gd name="T2" fmla="*/ 125 w 139"/>
                <a:gd name="T3" fmla="*/ 95 h 916"/>
                <a:gd name="T4" fmla="*/ 120 w 139"/>
                <a:gd name="T5" fmla="*/ 92 h 916"/>
                <a:gd name="T6" fmla="*/ 112 w 139"/>
                <a:gd name="T7" fmla="*/ 86 h 916"/>
                <a:gd name="T8" fmla="*/ 97 w 139"/>
                <a:gd name="T9" fmla="*/ 82 h 916"/>
                <a:gd name="T10" fmla="*/ 72 w 139"/>
                <a:gd name="T11" fmla="*/ 82 h 916"/>
                <a:gd name="T12" fmla="*/ 71 w 139"/>
                <a:gd name="T13" fmla="*/ 80 h 916"/>
                <a:gd name="T14" fmla="*/ 73 w 139"/>
                <a:gd name="T15" fmla="*/ 76 h 916"/>
                <a:gd name="T16" fmla="*/ 71 w 139"/>
                <a:gd name="T17" fmla="*/ 73 h 916"/>
                <a:gd name="T18" fmla="*/ 72 w 139"/>
                <a:gd name="T19" fmla="*/ 71 h 916"/>
                <a:gd name="T20" fmla="*/ 72 w 139"/>
                <a:gd name="T21" fmla="*/ 68 h 916"/>
                <a:gd name="T22" fmla="*/ 71 w 139"/>
                <a:gd name="T23" fmla="*/ 66 h 916"/>
                <a:gd name="T24" fmla="*/ 73 w 139"/>
                <a:gd name="T25" fmla="*/ 63 h 916"/>
                <a:gd name="T26" fmla="*/ 71 w 139"/>
                <a:gd name="T27" fmla="*/ 59 h 916"/>
                <a:gd name="T28" fmla="*/ 72 w 139"/>
                <a:gd name="T29" fmla="*/ 57 h 916"/>
                <a:gd name="T30" fmla="*/ 72 w 139"/>
                <a:gd name="T31" fmla="*/ 54 h 916"/>
                <a:gd name="T32" fmla="*/ 71 w 139"/>
                <a:gd name="T33" fmla="*/ 53 h 916"/>
                <a:gd name="T34" fmla="*/ 73 w 139"/>
                <a:gd name="T35" fmla="*/ 49 h 916"/>
                <a:gd name="T36" fmla="*/ 71 w 139"/>
                <a:gd name="T37" fmla="*/ 40 h 916"/>
                <a:gd name="T38" fmla="*/ 69 w 139"/>
                <a:gd name="T39" fmla="*/ 1 h 916"/>
                <a:gd name="T40" fmla="*/ 67 w 139"/>
                <a:gd name="T41" fmla="*/ 48 h 916"/>
                <a:gd name="T42" fmla="*/ 68 w 139"/>
                <a:gd name="T43" fmla="*/ 50 h 916"/>
                <a:gd name="T44" fmla="*/ 66 w 139"/>
                <a:gd name="T45" fmla="*/ 54 h 916"/>
                <a:gd name="T46" fmla="*/ 68 w 139"/>
                <a:gd name="T47" fmla="*/ 57 h 916"/>
                <a:gd name="T48" fmla="*/ 67 w 139"/>
                <a:gd name="T49" fmla="*/ 59 h 916"/>
                <a:gd name="T50" fmla="*/ 67 w 139"/>
                <a:gd name="T51" fmla="*/ 62 h 916"/>
                <a:gd name="T52" fmla="*/ 68 w 139"/>
                <a:gd name="T53" fmla="*/ 63 h 916"/>
                <a:gd name="T54" fmla="*/ 66 w 139"/>
                <a:gd name="T55" fmla="*/ 67 h 916"/>
                <a:gd name="T56" fmla="*/ 68 w 139"/>
                <a:gd name="T57" fmla="*/ 71 h 916"/>
                <a:gd name="T58" fmla="*/ 67 w 139"/>
                <a:gd name="T59" fmla="*/ 73 h 916"/>
                <a:gd name="T60" fmla="*/ 67 w 139"/>
                <a:gd name="T61" fmla="*/ 75 h 916"/>
                <a:gd name="T62" fmla="*/ 68 w 139"/>
                <a:gd name="T63" fmla="*/ 77 h 916"/>
                <a:gd name="T64" fmla="*/ 66 w 139"/>
                <a:gd name="T65" fmla="*/ 81 h 916"/>
                <a:gd name="T66" fmla="*/ 68 w 139"/>
                <a:gd name="T67" fmla="*/ 82 h 916"/>
                <a:gd name="T68" fmla="*/ 29 w 139"/>
                <a:gd name="T69" fmla="*/ 85 h 916"/>
                <a:gd name="T70" fmla="*/ 24 w 139"/>
                <a:gd name="T71" fmla="*/ 89 h 916"/>
                <a:gd name="T72" fmla="*/ 14 w 139"/>
                <a:gd name="T73" fmla="*/ 95 h 916"/>
                <a:gd name="T74" fmla="*/ 5 w 139"/>
                <a:gd name="T75" fmla="*/ 102 h 916"/>
                <a:gd name="T76" fmla="*/ 0 w 139"/>
                <a:gd name="T77" fmla="*/ 151 h 916"/>
                <a:gd name="T78" fmla="*/ 0 w 139"/>
                <a:gd name="T79" fmla="*/ 159 h 916"/>
                <a:gd name="T80" fmla="*/ 0 w 139"/>
                <a:gd name="T81" fmla="*/ 242 h 916"/>
                <a:gd name="T82" fmla="*/ 0 w 139"/>
                <a:gd name="T83" fmla="*/ 565 h 916"/>
                <a:gd name="T84" fmla="*/ 0 w 139"/>
                <a:gd name="T85" fmla="*/ 757 h 916"/>
                <a:gd name="T86" fmla="*/ 5 w 139"/>
                <a:gd name="T87" fmla="*/ 916 h 916"/>
                <a:gd name="T88" fmla="*/ 14 w 139"/>
                <a:gd name="T89" fmla="*/ 916 h 916"/>
                <a:gd name="T90" fmla="*/ 29 w 139"/>
                <a:gd name="T91" fmla="*/ 916 h 916"/>
                <a:gd name="T92" fmla="*/ 100 w 139"/>
                <a:gd name="T93" fmla="*/ 916 h 916"/>
                <a:gd name="T94" fmla="*/ 115 w 139"/>
                <a:gd name="T95" fmla="*/ 916 h 916"/>
                <a:gd name="T96" fmla="*/ 129 w 139"/>
                <a:gd name="T97" fmla="*/ 916 h 916"/>
                <a:gd name="T98" fmla="*/ 139 w 139"/>
                <a:gd name="T99" fmla="*/ 909 h 916"/>
                <a:gd name="T100" fmla="*/ 139 w 139"/>
                <a:gd name="T101" fmla="*/ 617 h 916"/>
                <a:gd name="T102" fmla="*/ 139 w 139"/>
                <a:gd name="T103" fmla="*/ 349 h 916"/>
                <a:gd name="T104" fmla="*/ 139 w 139"/>
                <a:gd name="T105" fmla="*/ 159 h 916"/>
                <a:gd name="T106" fmla="*/ 139 w 139"/>
                <a:gd name="T107" fmla="*/ 151 h 916"/>
                <a:gd name="T108" fmla="*/ 134 w 139"/>
                <a:gd name="T109" fmla="*/ 10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916">
                  <a:moveTo>
                    <a:pt x="134" y="102"/>
                  </a:moveTo>
                  <a:cubicBezTo>
                    <a:pt x="134" y="102"/>
                    <a:pt x="134" y="102"/>
                    <a:pt x="134" y="102"/>
                  </a:cubicBezTo>
                  <a:cubicBezTo>
                    <a:pt x="134" y="102"/>
                    <a:pt x="134" y="102"/>
                    <a:pt x="134" y="102"/>
                  </a:cubicBezTo>
                  <a:cubicBezTo>
                    <a:pt x="129" y="99"/>
                    <a:pt x="129" y="99"/>
                    <a:pt x="129" y="99"/>
                  </a:cubicBezTo>
                  <a:cubicBezTo>
                    <a:pt x="126" y="96"/>
                    <a:pt x="126" y="96"/>
                    <a:pt x="126" y="96"/>
                  </a:cubicBezTo>
                  <a:cubicBezTo>
                    <a:pt x="125" y="95"/>
                    <a:pt x="125" y="95"/>
                    <a:pt x="125" y="95"/>
                  </a:cubicBezTo>
                  <a:cubicBezTo>
                    <a:pt x="125" y="95"/>
                    <a:pt x="125" y="95"/>
                    <a:pt x="125" y="95"/>
                  </a:cubicBezTo>
                  <a:cubicBezTo>
                    <a:pt x="125" y="95"/>
                    <a:pt x="125" y="95"/>
                    <a:pt x="125" y="95"/>
                  </a:cubicBezTo>
                  <a:cubicBezTo>
                    <a:pt x="120" y="92"/>
                    <a:pt x="120" y="92"/>
                    <a:pt x="120" y="92"/>
                  </a:cubicBezTo>
                  <a:cubicBezTo>
                    <a:pt x="115" y="89"/>
                    <a:pt x="115" y="89"/>
                    <a:pt x="115" y="89"/>
                  </a:cubicBezTo>
                  <a:cubicBezTo>
                    <a:pt x="115" y="89"/>
                    <a:pt x="115" y="89"/>
                    <a:pt x="115" y="89"/>
                  </a:cubicBezTo>
                  <a:cubicBezTo>
                    <a:pt x="112" y="86"/>
                    <a:pt x="112" y="86"/>
                    <a:pt x="112" y="86"/>
                  </a:cubicBezTo>
                  <a:cubicBezTo>
                    <a:pt x="111" y="85"/>
                    <a:pt x="111" y="85"/>
                    <a:pt x="111" y="85"/>
                  </a:cubicBezTo>
                  <a:cubicBezTo>
                    <a:pt x="106" y="82"/>
                    <a:pt x="106" y="82"/>
                    <a:pt x="106" y="82"/>
                  </a:cubicBezTo>
                  <a:cubicBezTo>
                    <a:pt x="97" y="82"/>
                    <a:pt x="97" y="82"/>
                    <a:pt x="97" y="82"/>
                  </a:cubicBezTo>
                  <a:cubicBezTo>
                    <a:pt x="71" y="82"/>
                    <a:pt x="71" y="82"/>
                    <a:pt x="71" y="82"/>
                  </a:cubicBezTo>
                  <a:cubicBezTo>
                    <a:pt x="71" y="82"/>
                    <a:pt x="71" y="82"/>
                    <a:pt x="71" y="82"/>
                  </a:cubicBezTo>
                  <a:cubicBezTo>
                    <a:pt x="72" y="82"/>
                    <a:pt x="72" y="82"/>
                    <a:pt x="72" y="82"/>
                  </a:cubicBezTo>
                  <a:cubicBezTo>
                    <a:pt x="72" y="82"/>
                    <a:pt x="73" y="81"/>
                    <a:pt x="73" y="81"/>
                  </a:cubicBezTo>
                  <a:cubicBezTo>
                    <a:pt x="73" y="80"/>
                    <a:pt x="72" y="80"/>
                    <a:pt x="72" y="80"/>
                  </a:cubicBezTo>
                  <a:cubicBezTo>
                    <a:pt x="71" y="80"/>
                    <a:pt x="71" y="80"/>
                    <a:pt x="71" y="80"/>
                  </a:cubicBezTo>
                  <a:cubicBezTo>
                    <a:pt x="71" y="77"/>
                    <a:pt x="71" y="77"/>
                    <a:pt x="71" y="77"/>
                  </a:cubicBezTo>
                  <a:cubicBezTo>
                    <a:pt x="72" y="77"/>
                    <a:pt x="72" y="77"/>
                    <a:pt x="72" y="77"/>
                  </a:cubicBezTo>
                  <a:cubicBezTo>
                    <a:pt x="72" y="77"/>
                    <a:pt x="73" y="77"/>
                    <a:pt x="73" y="76"/>
                  </a:cubicBezTo>
                  <a:cubicBezTo>
                    <a:pt x="73" y="76"/>
                    <a:pt x="72" y="75"/>
                    <a:pt x="72" y="75"/>
                  </a:cubicBezTo>
                  <a:cubicBezTo>
                    <a:pt x="71" y="75"/>
                    <a:pt x="71" y="75"/>
                    <a:pt x="71" y="75"/>
                  </a:cubicBezTo>
                  <a:cubicBezTo>
                    <a:pt x="71" y="73"/>
                    <a:pt x="71" y="73"/>
                    <a:pt x="71" y="73"/>
                  </a:cubicBezTo>
                  <a:cubicBezTo>
                    <a:pt x="72" y="73"/>
                    <a:pt x="72" y="73"/>
                    <a:pt x="72" y="73"/>
                  </a:cubicBezTo>
                  <a:cubicBezTo>
                    <a:pt x="72" y="73"/>
                    <a:pt x="73" y="72"/>
                    <a:pt x="73" y="72"/>
                  </a:cubicBezTo>
                  <a:cubicBezTo>
                    <a:pt x="73" y="71"/>
                    <a:pt x="72" y="71"/>
                    <a:pt x="72" y="71"/>
                  </a:cubicBezTo>
                  <a:cubicBezTo>
                    <a:pt x="71" y="71"/>
                    <a:pt x="71" y="71"/>
                    <a:pt x="71" y="71"/>
                  </a:cubicBezTo>
                  <a:cubicBezTo>
                    <a:pt x="71" y="68"/>
                    <a:pt x="71" y="68"/>
                    <a:pt x="71" y="68"/>
                  </a:cubicBezTo>
                  <a:cubicBezTo>
                    <a:pt x="72" y="68"/>
                    <a:pt x="72" y="68"/>
                    <a:pt x="72" y="68"/>
                  </a:cubicBezTo>
                  <a:cubicBezTo>
                    <a:pt x="72" y="68"/>
                    <a:pt x="73" y="68"/>
                    <a:pt x="73" y="67"/>
                  </a:cubicBezTo>
                  <a:cubicBezTo>
                    <a:pt x="73" y="67"/>
                    <a:pt x="72" y="66"/>
                    <a:pt x="72" y="66"/>
                  </a:cubicBezTo>
                  <a:cubicBezTo>
                    <a:pt x="71" y="66"/>
                    <a:pt x="71" y="66"/>
                    <a:pt x="71" y="66"/>
                  </a:cubicBezTo>
                  <a:cubicBezTo>
                    <a:pt x="71" y="63"/>
                    <a:pt x="71" y="63"/>
                    <a:pt x="71" y="63"/>
                  </a:cubicBezTo>
                  <a:cubicBezTo>
                    <a:pt x="72" y="63"/>
                    <a:pt x="72" y="63"/>
                    <a:pt x="72" y="63"/>
                  </a:cubicBezTo>
                  <a:cubicBezTo>
                    <a:pt x="72" y="63"/>
                    <a:pt x="73" y="63"/>
                    <a:pt x="73" y="63"/>
                  </a:cubicBezTo>
                  <a:cubicBezTo>
                    <a:pt x="73" y="62"/>
                    <a:pt x="72" y="62"/>
                    <a:pt x="72" y="62"/>
                  </a:cubicBezTo>
                  <a:cubicBezTo>
                    <a:pt x="71" y="62"/>
                    <a:pt x="71" y="62"/>
                    <a:pt x="71" y="62"/>
                  </a:cubicBezTo>
                  <a:cubicBezTo>
                    <a:pt x="71" y="59"/>
                    <a:pt x="71" y="59"/>
                    <a:pt x="71" y="59"/>
                  </a:cubicBezTo>
                  <a:cubicBezTo>
                    <a:pt x="72" y="59"/>
                    <a:pt x="72" y="59"/>
                    <a:pt x="72" y="59"/>
                  </a:cubicBezTo>
                  <a:cubicBezTo>
                    <a:pt x="72" y="59"/>
                    <a:pt x="73" y="59"/>
                    <a:pt x="73" y="58"/>
                  </a:cubicBezTo>
                  <a:cubicBezTo>
                    <a:pt x="73" y="58"/>
                    <a:pt x="72" y="57"/>
                    <a:pt x="72" y="57"/>
                  </a:cubicBezTo>
                  <a:cubicBezTo>
                    <a:pt x="71" y="57"/>
                    <a:pt x="71" y="57"/>
                    <a:pt x="71" y="57"/>
                  </a:cubicBezTo>
                  <a:cubicBezTo>
                    <a:pt x="71" y="54"/>
                    <a:pt x="71" y="54"/>
                    <a:pt x="71" y="54"/>
                  </a:cubicBezTo>
                  <a:cubicBezTo>
                    <a:pt x="72" y="54"/>
                    <a:pt x="72" y="54"/>
                    <a:pt x="72" y="54"/>
                  </a:cubicBezTo>
                  <a:cubicBezTo>
                    <a:pt x="72" y="54"/>
                    <a:pt x="73" y="54"/>
                    <a:pt x="73" y="54"/>
                  </a:cubicBezTo>
                  <a:cubicBezTo>
                    <a:pt x="73" y="53"/>
                    <a:pt x="72" y="53"/>
                    <a:pt x="72" y="53"/>
                  </a:cubicBezTo>
                  <a:cubicBezTo>
                    <a:pt x="71" y="53"/>
                    <a:pt x="71" y="53"/>
                    <a:pt x="71" y="53"/>
                  </a:cubicBezTo>
                  <a:cubicBezTo>
                    <a:pt x="71" y="50"/>
                    <a:pt x="71" y="50"/>
                    <a:pt x="71" y="50"/>
                  </a:cubicBezTo>
                  <a:cubicBezTo>
                    <a:pt x="72" y="50"/>
                    <a:pt x="72" y="50"/>
                    <a:pt x="72" y="50"/>
                  </a:cubicBezTo>
                  <a:cubicBezTo>
                    <a:pt x="72" y="50"/>
                    <a:pt x="73" y="50"/>
                    <a:pt x="73" y="49"/>
                  </a:cubicBezTo>
                  <a:cubicBezTo>
                    <a:pt x="73" y="49"/>
                    <a:pt x="72" y="48"/>
                    <a:pt x="72" y="48"/>
                  </a:cubicBezTo>
                  <a:cubicBezTo>
                    <a:pt x="71" y="48"/>
                    <a:pt x="71" y="48"/>
                    <a:pt x="71" y="48"/>
                  </a:cubicBezTo>
                  <a:cubicBezTo>
                    <a:pt x="71" y="40"/>
                    <a:pt x="71" y="40"/>
                    <a:pt x="71" y="40"/>
                  </a:cubicBezTo>
                  <a:cubicBezTo>
                    <a:pt x="70" y="1"/>
                    <a:pt x="70" y="1"/>
                    <a:pt x="70" y="1"/>
                  </a:cubicBezTo>
                  <a:cubicBezTo>
                    <a:pt x="70" y="1"/>
                    <a:pt x="70" y="0"/>
                    <a:pt x="70" y="0"/>
                  </a:cubicBezTo>
                  <a:cubicBezTo>
                    <a:pt x="69" y="0"/>
                    <a:pt x="69" y="1"/>
                    <a:pt x="69" y="1"/>
                  </a:cubicBezTo>
                  <a:cubicBezTo>
                    <a:pt x="69" y="36"/>
                    <a:pt x="69" y="36"/>
                    <a:pt x="69" y="36"/>
                  </a:cubicBezTo>
                  <a:cubicBezTo>
                    <a:pt x="68" y="48"/>
                    <a:pt x="68" y="48"/>
                    <a:pt x="68" y="48"/>
                  </a:cubicBezTo>
                  <a:cubicBezTo>
                    <a:pt x="67" y="48"/>
                    <a:pt x="67" y="48"/>
                    <a:pt x="67" y="48"/>
                  </a:cubicBezTo>
                  <a:cubicBezTo>
                    <a:pt x="67" y="48"/>
                    <a:pt x="66" y="49"/>
                    <a:pt x="66" y="49"/>
                  </a:cubicBezTo>
                  <a:cubicBezTo>
                    <a:pt x="66" y="50"/>
                    <a:pt x="67" y="50"/>
                    <a:pt x="67" y="50"/>
                  </a:cubicBezTo>
                  <a:cubicBezTo>
                    <a:pt x="68" y="50"/>
                    <a:pt x="68" y="50"/>
                    <a:pt x="68" y="50"/>
                  </a:cubicBezTo>
                  <a:cubicBezTo>
                    <a:pt x="68" y="53"/>
                    <a:pt x="68" y="53"/>
                    <a:pt x="68" y="53"/>
                  </a:cubicBezTo>
                  <a:cubicBezTo>
                    <a:pt x="67" y="53"/>
                    <a:pt x="67" y="53"/>
                    <a:pt x="67" y="53"/>
                  </a:cubicBezTo>
                  <a:cubicBezTo>
                    <a:pt x="67" y="53"/>
                    <a:pt x="66" y="53"/>
                    <a:pt x="66" y="54"/>
                  </a:cubicBezTo>
                  <a:cubicBezTo>
                    <a:pt x="66" y="54"/>
                    <a:pt x="67" y="54"/>
                    <a:pt x="67" y="54"/>
                  </a:cubicBezTo>
                  <a:cubicBezTo>
                    <a:pt x="68" y="54"/>
                    <a:pt x="68" y="54"/>
                    <a:pt x="68" y="54"/>
                  </a:cubicBezTo>
                  <a:cubicBezTo>
                    <a:pt x="68" y="57"/>
                    <a:pt x="68" y="57"/>
                    <a:pt x="68" y="57"/>
                  </a:cubicBezTo>
                  <a:cubicBezTo>
                    <a:pt x="67" y="57"/>
                    <a:pt x="67" y="57"/>
                    <a:pt x="67" y="57"/>
                  </a:cubicBezTo>
                  <a:cubicBezTo>
                    <a:pt x="67" y="57"/>
                    <a:pt x="66" y="58"/>
                    <a:pt x="66" y="58"/>
                  </a:cubicBezTo>
                  <a:cubicBezTo>
                    <a:pt x="66" y="59"/>
                    <a:pt x="67" y="59"/>
                    <a:pt x="67" y="59"/>
                  </a:cubicBezTo>
                  <a:cubicBezTo>
                    <a:pt x="68" y="59"/>
                    <a:pt x="68" y="59"/>
                    <a:pt x="68" y="59"/>
                  </a:cubicBezTo>
                  <a:cubicBezTo>
                    <a:pt x="68" y="62"/>
                    <a:pt x="68" y="62"/>
                    <a:pt x="68" y="62"/>
                  </a:cubicBezTo>
                  <a:cubicBezTo>
                    <a:pt x="67" y="62"/>
                    <a:pt x="67" y="62"/>
                    <a:pt x="67" y="62"/>
                  </a:cubicBezTo>
                  <a:cubicBezTo>
                    <a:pt x="67" y="62"/>
                    <a:pt x="66" y="62"/>
                    <a:pt x="66" y="63"/>
                  </a:cubicBezTo>
                  <a:cubicBezTo>
                    <a:pt x="66" y="63"/>
                    <a:pt x="67" y="63"/>
                    <a:pt x="67" y="63"/>
                  </a:cubicBezTo>
                  <a:cubicBezTo>
                    <a:pt x="68" y="63"/>
                    <a:pt x="68" y="63"/>
                    <a:pt x="68" y="63"/>
                  </a:cubicBezTo>
                  <a:cubicBezTo>
                    <a:pt x="68" y="66"/>
                    <a:pt x="68" y="66"/>
                    <a:pt x="68" y="66"/>
                  </a:cubicBezTo>
                  <a:cubicBezTo>
                    <a:pt x="67" y="66"/>
                    <a:pt x="67" y="66"/>
                    <a:pt x="67" y="66"/>
                  </a:cubicBezTo>
                  <a:cubicBezTo>
                    <a:pt x="67" y="66"/>
                    <a:pt x="66" y="67"/>
                    <a:pt x="66" y="67"/>
                  </a:cubicBezTo>
                  <a:cubicBezTo>
                    <a:pt x="66" y="68"/>
                    <a:pt x="67" y="68"/>
                    <a:pt x="67" y="68"/>
                  </a:cubicBezTo>
                  <a:cubicBezTo>
                    <a:pt x="68" y="68"/>
                    <a:pt x="68" y="68"/>
                    <a:pt x="68" y="68"/>
                  </a:cubicBezTo>
                  <a:cubicBezTo>
                    <a:pt x="68" y="71"/>
                    <a:pt x="68" y="71"/>
                    <a:pt x="68" y="71"/>
                  </a:cubicBezTo>
                  <a:cubicBezTo>
                    <a:pt x="67" y="71"/>
                    <a:pt x="67" y="71"/>
                    <a:pt x="67" y="71"/>
                  </a:cubicBezTo>
                  <a:cubicBezTo>
                    <a:pt x="67" y="71"/>
                    <a:pt x="66" y="71"/>
                    <a:pt x="66" y="72"/>
                  </a:cubicBezTo>
                  <a:cubicBezTo>
                    <a:pt x="66" y="72"/>
                    <a:pt x="67" y="73"/>
                    <a:pt x="67" y="73"/>
                  </a:cubicBezTo>
                  <a:cubicBezTo>
                    <a:pt x="68" y="73"/>
                    <a:pt x="68" y="73"/>
                    <a:pt x="68" y="73"/>
                  </a:cubicBezTo>
                  <a:cubicBezTo>
                    <a:pt x="68" y="75"/>
                    <a:pt x="68" y="75"/>
                    <a:pt x="68" y="75"/>
                  </a:cubicBezTo>
                  <a:cubicBezTo>
                    <a:pt x="67" y="75"/>
                    <a:pt x="67" y="75"/>
                    <a:pt x="67" y="75"/>
                  </a:cubicBezTo>
                  <a:cubicBezTo>
                    <a:pt x="67" y="75"/>
                    <a:pt x="66" y="76"/>
                    <a:pt x="66" y="76"/>
                  </a:cubicBezTo>
                  <a:cubicBezTo>
                    <a:pt x="66" y="77"/>
                    <a:pt x="67" y="77"/>
                    <a:pt x="67" y="77"/>
                  </a:cubicBezTo>
                  <a:cubicBezTo>
                    <a:pt x="68" y="77"/>
                    <a:pt x="68" y="77"/>
                    <a:pt x="68" y="77"/>
                  </a:cubicBezTo>
                  <a:cubicBezTo>
                    <a:pt x="68" y="80"/>
                    <a:pt x="68" y="80"/>
                    <a:pt x="68" y="80"/>
                  </a:cubicBezTo>
                  <a:cubicBezTo>
                    <a:pt x="67" y="80"/>
                    <a:pt x="67" y="80"/>
                    <a:pt x="67" y="80"/>
                  </a:cubicBezTo>
                  <a:cubicBezTo>
                    <a:pt x="67" y="80"/>
                    <a:pt x="66" y="80"/>
                    <a:pt x="66" y="81"/>
                  </a:cubicBezTo>
                  <a:cubicBezTo>
                    <a:pt x="66" y="81"/>
                    <a:pt x="67" y="82"/>
                    <a:pt x="67" y="82"/>
                  </a:cubicBezTo>
                  <a:cubicBezTo>
                    <a:pt x="68" y="82"/>
                    <a:pt x="68" y="82"/>
                    <a:pt x="68" y="82"/>
                  </a:cubicBezTo>
                  <a:cubicBezTo>
                    <a:pt x="68" y="82"/>
                    <a:pt x="68" y="82"/>
                    <a:pt x="68" y="82"/>
                  </a:cubicBezTo>
                  <a:cubicBezTo>
                    <a:pt x="33" y="82"/>
                    <a:pt x="33" y="82"/>
                    <a:pt x="33" y="82"/>
                  </a:cubicBezTo>
                  <a:cubicBezTo>
                    <a:pt x="31" y="84"/>
                    <a:pt x="31" y="84"/>
                    <a:pt x="31" y="84"/>
                  </a:cubicBezTo>
                  <a:cubicBezTo>
                    <a:pt x="29" y="85"/>
                    <a:pt x="29" y="85"/>
                    <a:pt x="29" y="85"/>
                  </a:cubicBezTo>
                  <a:cubicBezTo>
                    <a:pt x="24" y="89"/>
                    <a:pt x="24" y="89"/>
                    <a:pt x="24" y="89"/>
                  </a:cubicBezTo>
                  <a:cubicBezTo>
                    <a:pt x="24" y="89"/>
                    <a:pt x="24" y="89"/>
                    <a:pt x="24" y="89"/>
                  </a:cubicBezTo>
                  <a:cubicBezTo>
                    <a:pt x="24" y="89"/>
                    <a:pt x="24" y="89"/>
                    <a:pt x="24" y="89"/>
                  </a:cubicBezTo>
                  <a:cubicBezTo>
                    <a:pt x="19" y="92"/>
                    <a:pt x="19" y="92"/>
                    <a:pt x="19" y="92"/>
                  </a:cubicBezTo>
                  <a:cubicBezTo>
                    <a:pt x="15" y="95"/>
                    <a:pt x="15" y="95"/>
                    <a:pt x="15" y="95"/>
                  </a:cubicBezTo>
                  <a:cubicBezTo>
                    <a:pt x="14" y="95"/>
                    <a:pt x="14" y="95"/>
                    <a:pt x="14" y="95"/>
                  </a:cubicBezTo>
                  <a:cubicBezTo>
                    <a:pt x="14" y="95"/>
                    <a:pt x="14" y="95"/>
                    <a:pt x="14" y="95"/>
                  </a:cubicBezTo>
                  <a:cubicBezTo>
                    <a:pt x="10" y="99"/>
                    <a:pt x="10" y="99"/>
                    <a:pt x="10" y="99"/>
                  </a:cubicBezTo>
                  <a:cubicBezTo>
                    <a:pt x="5" y="102"/>
                    <a:pt x="5" y="102"/>
                    <a:pt x="5" y="102"/>
                  </a:cubicBezTo>
                  <a:cubicBezTo>
                    <a:pt x="5" y="102"/>
                    <a:pt x="5" y="102"/>
                    <a:pt x="5" y="102"/>
                  </a:cubicBezTo>
                  <a:cubicBezTo>
                    <a:pt x="0" y="105"/>
                    <a:pt x="0" y="105"/>
                    <a:pt x="0" y="105"/>
                  </a:cubicBezTo>
                  <a:cubicBezTo>
                    <a:pt x="0" y="151"/>
                    <a:pt x="0" y="151"/>
                    <a:pt x="0" y="151"/>
                  </a:cubicBezTo>
                  <a:cubicBezTo>
                    <a:pt x="2" y="151"/>
                    <a:pt x="2" y="151"/>
                    <a:pt x="2" y="151"/>
                  </a:cubicBezTo>
                  <a:cubicBezTo>
                    <a:pt x="2" y="158"/>
                    <a:pt x="2" y="158"/>
                    <a:pt x="2" y="158"/>
                  </a:cubicBezTo>
                  <a:cubicBezTo>
                    <a:pt x="0" y="159"/>
                    <a:pt x="0" y="159"/>
                    <a:pt x="0" y="159"/>
                  </a:cubicBezTo>
                  <a:cubicBezTo>
                    <a:pt x="0" y="222"/>
                    <a:pt x="0" y="222"/>
                    <a:pt x="0" y="222"/>
                  </a:cubicBezTo>
                  <a:cubicBezTo>
                    <a:pt x="0" y="229"/>
                    <a:pt x="0" y="229"/>
                    <a:pt x="0" y="229"/>
                  </a:cubicBezTo>
                  <a:cubicBezTo>
                    <a:pt x="0" y="242"/>
                    <a:pt x="0" y="242"/>
                    <a:pt x="0" y="242"/>
                  </a:cubicBezTo>
                  <a:cubicBezTo>
                    <a:pt x="0" y="355"/>
                    <a:pt x="0" y="355"/>
                    <a:pt x="0" y="355"/>
                  </a:cubicBezTo>
                  <a:cubicBezTo>
                    <a:pt x="0" y="490"/>
                    <a:pt x="0" y="490"/>
                    <a:pt x="0" y="490"/>
                  </a:cubicBezTo>
                  <a:cubicBezTo>
                    <a:pt x="0" y="565"/>
                    <a:pt x="0" y="565"/>
                    <a:pt x="0" y="565"/>
                  </a:cubicBezTo>
                  <a:cubicBezTo>
                    <a:pt x="0" y="619"/>
                    <a:pt x="0" y="619"/>
                    <a:pt x="0" y="619"/>
                  </a:cubicBezTo>
                  <a:cubicBezTo>
                    <a:pt x="0" y="715"/>
                    <a:pt x="0" y="715"/>
                    <a:pt x="0" y="715"/>
                  </a:cubicBezTo>
                  <a:cubicBezTo>
                    <a:pt x="0" y="757"/>
                    <a:pt x="0" y="757"/>
                    <a:pt x="0" y="757"/>
                  </a:cubicBezTo>
                  <a:cubicBezTo>
                    <a:pt x="0" y="915"/>
                    <a:pt x="0" y="915"/>
                    <a:pt x="0" y="915"/>
                  </a:cubicBezTo>
                  <a:cubicBezTo>
                    <a:pt x="0" y="916"/>
                    <a:pt x="0" y="916"/>
                    <a:pt x="0" y="916"/>
                  </a:cubicBezTo>
                  <a:cubicBezTo>
                    <a:pt x="5" y="916"/>
                    <a:pt x="5" y="916"/>
                    <a:pt x="5" y="916"/>
                  </a:cubicBezTo>
                  <a:cubicBezTo>
                    <a:pt x="6" y="916"/>
                    <a:pt x="6" y="916"/>
                    <a:pt x="6" y="916"/>
                  </a:cubicBezTo>
                  <a:cubicBezTo>
                    <a:pt x="10" y="916"/>
                    <a:pt x="10" y="916"/>
                    <a:pt x="10" y="916"/>
                  </a:cubicBezTo>
                  <a:cubicBezTo>
                    <a:pt x="14" y="916"/>
                    <a:pt x="14" y="916"/>
                    <a:pt x="14" y="916"/>
                  </a:cubicBezTo>
                  <a:cubicBezTo>
                    <a:pt x="19" y="916"/>
                    <a:pt x="19" y="916"/>
                    <a:pt x="19" y="916"/>
                  </a:cubicBezTo>
                  <a:cubicBezTo>
                    <a:pt x="24" y="916"/>
                    <a:pt x="24" y="916"/>
                    <a:pt x="24" y="916"/>
                  </a:cubicBezTo>
                  <a:cubicBezTo>
                    <a:pt x="29" y="916"/>
                    <a:pt x="29" y="916"/>
                    <a:pt x="29" y="916"/>
                  </a:cubicBezTo>
                  <a:cubicBezTo>
                    <a:pt x="33" y="916"/>
                    <a:pt x="33" y="916"/>
                    <a:pt x="33" y="916"/>
                  </a:cubicBezTo>
                  <a:cubicBezTo>
                    <a:pt x="48" y="916"/>
                    <a:pt x="48" y="916"/>
                    <a:pt x="48" y="916"/>
                  </a:cubicBezTo>
                  <a:cubicBezTo>
                    <a:pt x="100" y="916"/>
                    <a:pt x="100" y="916"/>
                    <a:pt x="100" y="916"/>
                  </a:cubicBezTo>
                  <a:cubicBezTo>
                    <a:pt x="106" y="916"/>
                    <a:pt x="106" y="916"/>
                    <a:pt x="106" y="916"/>
                  </a:cubicBezTo>
                  <a:cubicBezTo>
                    <a:pt x="111" y="916"/>
                    <a:pt x="111" y="916"/>
                    <a:pt x="111" y="916"/>
                  </a:cubicBezTo>
                  <a:cubicBezTo>
                    <a:pt x="115" y="916"/>
                    <a:pt x="115" y="916"/>
                    <a:pt x="115" y="916"/>
                  </a:cubicBezTo>
                  <a:cubicBezTo>
                    <a:pt x="120" y="916"/>
                    <a:pt x="120" y="916"/>
                    <a:pt x="120" y="916"/>
                  </a:cubicBezTo>
                  <a:cubicBezTo>
                    <a:pt x="125" y="916"/>
                    <a:pt x="125" y="916"/>
                    <a:pt x="125" y="916"/>
                  </a:cubicBezTo>
                  <a:cubicBezTo>
                    <a:pt x="129" y="916"/>
                    <a:pt x="129" y="916"/>
                    <a:pt x="129" y="916"/>
                  </a:cubicBezTo>
                  <a:cubicBezTo>
                    <a:pt x="134" y="916"/>
                    <a:pt x="134" y="916"/>
                    <a:pt x="134" y="916"/>
                  </a:cubicBezTo>
                  <a:cubicBezTo>
                    <a:pt x="139" y="916"/>
                    <a:pt x="139" y="916"/>
                    <a:pt x="139" y="916"/>
                  </a:cubicBezTo>
                  <a:cubicBezTo>
                    <a:pt x="139" y="909"/>
                    <a:pt x="139" y="909"/>
                    <a:pt x="139" y="909"/>
                  </a:cubicBezTo>
                  <a:cubicBezTo>
                    <a:pt x="139" y="781"/>
                    <a:pt x="139" y="781"/>
                    <a:pt x="139" y="781"/>
                  </a:cubicBezTo>
                  <a:cubicBezTo>
                    <a:pt x="139" y="704"/>
                    <a:pt x="139" y="704"/>
                    <a:pt x="139" y="704"/>
                  </a:cubicBezTo>
                  <a:cubicBezTo>
                    <a:pt x="139" y="617"/>
                    <a:pt x="139" y="617"/>
                    <a:pt x="139" y="617"/>
                  </a:cubicBezTo>
                  <a:cubicBezTo>
                    <a:pt x="139" y="552"/>
                    <a:pt x="139" y="552"/>
                    <a:pt x="139" y="552"/>
                  </a:cubicBezTo>
                  <a:cubicBezTo>
                    <a:pt x="139" y="352"/>
                    <a:pt x="139" y="352"/>
                    <a:pt x="139" y="352"/>
                  </a:cubicBezTo>
                  <a:cubicBezTo>
                    <a:pt x="139" y="349"/>
                    <a:pt x="139" y="349"/>
                    <a:pt x="139" y="349"/>
                  </a:cubicBezTo>
                  <a:cubicBezTo>
                    <a:pt x="139" y="348"/>
                    <a:pt x="139" y="348"/>
                    <a:pt x="139" y="348"/>
                  </a:cubicBezTo>
                  <a:cubicBezTo>
                    <a:pt x="139" y="222"/>
                    <a:pt x="139" y="222"/>
                    <a:pt x="139" y="222"/>
                  </a:cubicBezTo>
                  <a:cubicBezTo>
                    <a:pt x="139" y="159"/>
                    <a:pt x="139" y="159"/>
                    <a:pt x="139" y="159"/>
                  </a:cubicBezTo>
                  <a:cubicBezTo>
                    <a:pt x="137" y="158"/>
                    <a:pt x="137" y="158"/>
                    <a:pt x="137" y="158"/>
                  </a:cubicBezTo>
                  <a:cubicBezTo>
                    <a:pt x="137" y="151"/>
                    <a:pt x="137" y="151"/>
                    <a:pt x="137" y="151"/>
                  </a:cubicBezTo>
                  <a:cubicBezTo>
                    <a:pt x="139" y="151"/>
                    <a:pt x="139" y="151"/>
                    <a:pt x="139" y="151"/>
                  </a:cubicBezTo>
                  <a:cubicBezTo>
                    <a:pt x="139" y="112"/>
                    <a:pt x="139" y="112"/>
                    <a:pt x="139" y="112"/>
                  </a:cubicBezTo>
                  <a:cubicBezTo>
                    <a:pt x="139" y="105"/>
                    <a:pt x="139" y="105"/>
                    <a:pt x="139" y="105"/>
                  </a:cubicBezTo>
                  <a:lnTo>
                    <a:pt x="134" y="102"/>
                  </a:lnTo>
                  <a:close/>
                </a:path>
              </a:pathLst>
            </a:custGeom>
            <a:solidFill>
              <a:srgbClr val="B17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userDrawn="1"/>
          </p:nvSpPr>
          <p:spPr bwMode="auto">
            <a:xfrm>
              <a:off x="9364282" y="3206636"/>
              <a:ext cx="650875" cy="2374900"/>
            </a:xfrm>
            <a:custGeom>
              <a:avLst/>
              <a:gdLst>
                <a:gd name="T0" fmla="*/ 276 w 410"/>
                <a:gd name="T1" fmla="*/ 64 h 1496"/>
                <a:gd name="T2" fmla="*/ 276 w 410"/>
                <a:gd name="T3" fmla="*/ 66 h 1496"/>
                <a:gd name="T4" fmla="*/ 276 w 410"/>
                <a:gd name="T5" fmla="*/ 69 h 1496"/>
                <a:gd name="T6" fmla="*/ 264 w 410"/>
                <a:gd name="T7" fmla="*/ 69 h 1496"/>
                <a:gd name="T8" fmla="*/ 90 w 410"/>
                <a:gd name="T9" fmla="*/ 151 h 1496"/>
                <a:gd name="T10" fmla="*/ 87 w 410"/>
                <a:gd name="T11" fmla="*/ 151 h 1496"/>
                <a:gd name="T12" fmla="*/ 87 w 410"/>
                <a:gd name="T13" fmla="*/ 153 h 1496"/>
                <a:gd name="T14" fmla="*/ 87 w 410"/>
                <a:gd name="T15" fmla="*/ 156 h 1496"/>
                <a:gd name="T16" fmla="*/ 87 w 410"/>
                <a:gd name="T17" fmla="*/ 156 h 1496"/>
                <a:gd name="T18" fmla="*/ 78 w 410"/>
                <a:gd name="T19" fmla="*/ 156 h 1496"/>
                <a:gd name="T20" fmla="*/ 0 w 410"/>
                <a:gd name="T21" fmla="*/ 194 h 1496"/>
                <a:gd name="T22" fmla="*/ 0 w 410"/>
                <a:gd name="T23" fmla="*/ 312 h 1496"/>
                <a:gd name="T24" fmla="*/ 0 w 410"/>
                <a:gd name="T25" fmla="*/ 312 h 1496"/>
                <a:gd name="T26" fmla="*/ 0 w 410"/>
                <a:gd name="T27" fmla="*/ 326 h 1496"/>
                <a:gd name="T28" fmla="*/ 0 w 410"/>
                <a:gd name="T29" fmla="*/ 345 h 1496"/>
                <a:gd name="T30" fmla="*/ 0 w 410"/>
                <a:gd name="T31" fmla="*/ 345 h 1496"/>
                <a:gd name="T32" fmla="*/ 0 w 410"/>
                <a:gd name="T33" fmla="*/ 493 h 1496"/>
                <a:gd name="T34" fmla="*/ 0 w 410"/>
                <a:gd name="T35" fmla="*/ 564 h 1496"/>
                <a:gd name="T36" fmla="*/ 0 w 410"/>
                <a:gd name="T37" fmla="*/ 977 h 1496"/>
                <a:gd name="T38" fmla="*/ 0 w 410"/>
                <a:gd name="T39" fmla="*/ 1055 h 1496"/>
                <a:gd name="T40" fmla="*/ 0 w 410"/>
                <a:gd name="T41" fmla="*/ 1444 h 1496"/>
                <a:gd name="T42" fmla="*/ 0 w 410"/>
                <a:gd name="T43" fmla="*/ 1496 h 1496"/>
                <a:gd name="T44" fmla="*/ 323 w 410"/>
                <a:gd name="T45" fmla="*/ 1496 h 1496"/>
                <a:gd name="T46" fmla="*/ 380 w 410"/>
                <a:gd name="T47" fmla="*/ 1496 h 1496"/>
                <a:gd name="T48" fmla="*/ 410 w 410"/>
                <a:gd name="T49" fmla="*/ 1496 h 1496"/>
                <a:gd name="T50" fmla="*/ 410 w 410"/>
                <a:gd name="T51" fmla="*/ 1411 h 1496"/>
                <a:gd name="T52" fmla="*/ 410 w 410"/>
                <a:gd name="T53" fmla="*/ 1340 h 1496"/>
                <a:gd name="T54" fmla="*/ 410 w 410"/>
                <a:gd name="T55" fmla="*/ 1263 h 1496"/>
                <a:gd name="T56" fmla="*/ 410 w 410"/>
                <a:gd name="T57" fmla="*/ 857 h 1496"/>
                <a:gd name="T58" fmla="*/ 410 w 410"/>
                <a:gd name="T59" fmla="*/ 755 h 1496"/>
                <a:gd name="T60" fmla="*/ 410 w 410"/>
                <a:gd name="T61" fmla="*/ 479 h 1496"/>
                <a:gd name="T62" fmla="*/ 410 w 410"/>
                <a:gd name="T63" fmla="*/ 411 h 1496"/>
                <a:gd name="T64" fmla="*/ 410 w 410"/>
                <a:gd name="T65" fmla="*/ 385 h 1496"/>
                <a:gd name="T66" fmla="*/ 410 w 410"/>
                <a:gd name="T67" fmla="*/ 0 h 1496"/>
                <a:gd name="T68" fmla="*/ 276 w 410"/>
                <a:gd name="T69" fmla="*/ 6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1496">
                  <a:moveTo>
                    <a:pt x="276" y="64"/>
                  </a:moveTo>
                  <a:lnTo>
                    <a:pt x="276" y="66"/>
                  </a:lnTo>
                  <a:lnTo>
                    <a:pt x="276" y="69"/>
                  </a:lnTo>
                  <a:lnTo>
                    <a:pt x="264" y="69"/>
                  </a:lnTo>
                  <a:lnTo>
                    <a:pt x="90" y="151"/>
                  </a:lnTo>
                  <a:lnTo>
                    <a:pt x="87" y="151"/>
                  </a:lnTo>
                  <a:lnTo>
                    <a:pt x="87" y="153"/>
                  </a:lnTo>
                  <a:lnTo>
                    <a:pt x="87" y="156"/>
                  </a:lnTo>
                  <a:lnTo>
                    <a:pt x="87" y="156"/>
                  </a:lnTo>
                  <a:lnTo>
                    <a:pt x="78" y="156"/>
                  </a:lnTo>
                  <a:lnTo>
                    <a:pt x="0" y="194"/>
                  </a:lnTo>
                  <a:lnTo>
                    <a:pt x="0" y="312"/>
                  </a:lnTo>
                  <a:lnTo>
                    <a:pt x="0" y="312"/>
                  </a:lnTo>
                  <a:lnTo>
                    <a:pt x="0" y="326"/>
                  </a:lnTo>
                  <a:lnTo>
                    <a:pt x="0" y="345"/>
                  </a:lnTo>
                  <a:lnTo>
                    <a:pt x="0" y="345"/>
                  </a:lnTo>
                  <a:lnTo>
                    <a:pt x="0" y="493"/>
                  </a:lnTo>
                  <a:lnTo>
                    <a:pt x="0" y="564"/>
                  </a:lnTo>
                  <a:lnTo>
                    <a:pt x="0" y="977"/>
                  </a:lnTo>
                  <a:lnTo>
                    <a:pt x="0" y="1055"/>
                  </a:lnTo>
                  <a:lnTo>
                    <a:pt x="0" y="1444"/>
                  </a:lnTo>
                  <a:lnTo>
                    <a:pt x="0" y="1496"/>
                  </a:lnTo>
                  <a:lnTo>
                    <a:pt x="323" y="1496"/>
                  </a:lnTo>
                  <a:lnTo>
                    <a:pt x="380" y="1496"/>
                  </a:lnTo>
                  <a:lnTo>
                    <a:pt x="410" y="1496"/>
                  </a:lnTo>
                  <a:lnTo>
                    <a:pt x="410" y="1411"/>
                  </a:lnTo>
                  <a:lnTo>
                    <a:pt x="410" y="1340"/>
                  </a:lnTo>
                  <a:lnTo>
                    <a:pt x="410" y="1263"/>
                  </a:lnTo>
                  <a:lnTo>
                    <a:pt x="410" y="857"/>
                  </a:lnTo>
                  <a:lnTo>
                    <a:pt x="410" y="755"/>
                  </a:lnTo>
                  <a:lnTo>
                    <a:pt x="410" y="479"/>
                  </a:lnTo>
                  <a:lnTo>
                    <a:pt x="410" y="411"/>
                  </a:lnTo>
                  <a:lnTo>
                    <a:pt x="410" y="385"/>
                  </a:lnTo>
                  <a:lnTo>
                    <a:pt x="410" y="0"/>
                  </a:lnTo>
                  <a:lnTo>
                    <a:pt x="276" y="64"/>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
            <p:cNvSpPr>
              <a:spLocks/>
            </p:cNvSpPr>
            <p:nvPr userDrawn="1"/>
          </p:nvSpPr>
          <p:spPr bwMode="auto">
            <a:xfrm>
              <a:off x="6284461" y="5186964"/>
              <a:ext cx="2887663" cy="401638"/>
            </a:xfrm>
            <a:custGeom>
              <a:avLst/>
              <a:gdLst>
                <a:gd name="T0" fmla="*/ 842 w 844"/>
                <a:gd name="T1" fmla="*/ 106 h 115"/>
                <a:gd name="T2" fmla="*/ 842 w 844"/>
                <a:gd name="T3" fmla="*/ 0 h 115"/>
                <a:gd name="T4" fmla="*/ 668 w 844"/>
                <a:gd name="T5" fmla="*/ 0 h 115"/>
                <a:gd name="T6" fmla="*/ 383 w 844"/>
                <a:gd name="T7" fmla="*/ 0 h 115"/>
                <a:gd name="T8" fmla="*/ 168 w 844"/>
                <a:gd name="T9" fmla="*/ 0 h 115"/>
                <a:gd name="T10" fmla="*/ 1 w 844"/>
                <a:gd name="T11" fmla="*/ 1 h 115"/>
                <a:gd name="T12" fmla="*/ 1 w 844"/>
                <a:gd name="T13" fmla="*/ 96 h 115"/>
                <a:gd name="T14" fmla="*/ 1 w 844"/>
                <a:gd name="T15" fmla="*/ 106 h 115"/>
                <a:gd name="T16" fmla="*/ 0 w 844"/>
                <a:gd name="T17" fmla="*/ 115 h 115"/>
                <a:gd name="T18" fmla="*/ 27 w 844"/>
                <a:gd name="T19" fmla="*/ 115 h 115"/>
                <a:gd name="T20" fmla="*/ 28 w 844"/>
                <a:gd name="T21" fmla="*/ 107 h 115"/>
                <a:gd name="T22" fmla="*/ 27 w 844"/>
                <a:gd name="T23" fmla="*/ 106 h 115"/>
                <a:gd name="T24" fmla="*/ 27 w 844"/>
                <a:gd name="T25" fmla="*/ 56 h 115"/>
                <a:gd name="T26" fmla="*/ 72 w 844"/>
                <a:gd name="T27" fmla="*/ 15 h 115"/>
                <a:gd name="T28" fmla="*/ 118 w 844"/>
                <a:gd name="T29" fmla="*/ 83 h 115"/>
                <a:gd name="T30" fmla="*/ 117 w 844"/>
                <a:gd name="T31" fmla="*/ 106 h 115"/>
                <a:gd name="T32" fmla="*/ 116 w 844"/>
                <a:gd name="T33" fmla="*/ 115 h 115"/>
                <a:gd name="T34" fmla="*/ 142 w 844"/>
                <a:gd name="T35" fmla="*/ 115 h 115"/>
                <a:gd name="T36" fmla="*/ 144 w 844"/>
                <a:gd name="T37" fmla="*/ 115 h 115"/>
                <a:gd name="T38" fmla="*/ 144 w 844"/>
                <a:gd name="T39" fmla="*/ 107 h 115"/>
                <a:gd name="T40" fmla="*/ 143 w 844"/>
                <a:gd name="T41" fmla="*/ 106 h 115"/>
                <a:gd name="T42" fmla="*/ 150 w 844"/>
                <a:gd name="T43" fmla="*/ 83 h 115"/>
                <a:gd name="T44" fmla="*/ 172 w 844"/>
                <a:gd name="T45" fmla="*/ 56 h 115"/>
                <a:gd name="T46" fmla="*/ 297 w 844"/>
                <a:gd name="T47" fmla="*/ 17 h 115"/>
                <a:gd name="T48" fmla="*/ 380 w 844"/>
                <a:gd name="T49" fmla="*/ 56 h 115"/>
                <a:gd name="T50" fmla="*/ 409 w 844"/>
                <a:gd name="T51" fmla="*/ 106 h 115"/>
                <a:gd name="T52" fmla="*/ 408 w 844"/>
                <a:gd name="T53" fmla="*/ 107 h 115"/>
                <a:gd name="T54" fmla="*/ 409 w 844"/>
                <a:gd name="T55" fmla="*/ 115 h 115"/>
                <a:gd name="T56" fmla="*/ 436 w 844"/>
                <a:gd name="T57" fmla="*/ 115 h 115"/>
                <a:gd name="T58" fmla="*/ 435 w 844"/>
                <a:gd name="T59" fmla="*/ 106 h 115"/>
                <a:gd name="T60" fmla="*/ 434 w 844"/>
                <a:gd name="T61" fmla="*/ 96 h 115"/>
                <a:gd name="T62" fmla="*/ 517 w 844"/>
                <a:gd name="T63" fmla="*/ 23 h 115"/>
                <a:gd name="T64" fmla="*/ 664 w 844"/>
                <a:gd name="T65" fmla="*/ 49 h 115"/>
                <a:gd name="T66" fmla="*/ 684 w 844"/>
                <a:gd name="T67" fmla="*/ 69 h 115"/>
                <a:gd name="T68" fmla="*/ 701 w 844"/>
                <a:gd name="T69" fmla="*/ 96 h 115"/>
                <a:gd name="T70" fmla="*/ 700 w 844"/>
                <a:gd name="T71" fmla="*/ 106 h 115"/>
                <a:gd name="T72" fmla="*/ 699 w 844"/>
                <a:gd name="T73" fmla="*/ 115 h 115"/>
                <a:gd name="T74" fmla="*/ 727 w 844"/>
                <a:gd name="T75" fmla="*/ 115 h 115"/>
                <a:gd name="T76" fmla="*/ 727 w 844"/>
                <a:gd name="T77" fmla="*/ 107 h 115"/>
                <a:gd name="T78" fmla="*/ 726 w 844"/>
                <a:gd name="T79" fmla="*/ 106 h 115"/>
                <a:gd name="T80" fmla="*/ 726 w 844"/>
                <a:gd name="T81" fmla="*/ 48 h 115"/>
                <a:gd name="T82" fmla="*/ 772 w 844"/>
                <a:gd name="T83" fmla="*/ 15 h 115"/>
                <a:gd name="T84" fmla="*/ 817 w 844"/>
                <a:gd name="T85" fmla="*/ 48 h 115"/>
                <a:gd name="T86" fmla="*/ 816 w 844"/>
                <a:gd name="T87" fmla="*/ 106 h 115"/>
                <a:gd name="T88" fmla="*/ 816 w 844"/>
                <a:gd name="T89" fmla="*/ 112 h 115"/>
                <a:gd name="T90" fmla="*/ 816 w 844"/>
                <a:gd name="T91" fmla="*/ 115 h 115"/>
                <a:gd name="T92" fmla="*/ 843 w 844"/>
                <a:gd name="T93" fmla="*/ 115 h 115"/>
                <a:gd name="T94" fmla="*/ 844 w 844"/>
                <a:gd name="T95"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4" h="115">
                  <a:moveTo>
                    <a:pt x="843" y="106"/>
                  </a:moveTo>
                  <a:cubicBezTo>
                    <a:pt x="842" y="106"/>
                    <a:pt x="842" y="106"/>
                    <a:pt x="842" y="106"/>
                  </a:cubicBezTo>
                  <a:cubicBezTo>
                    <a:pt x="842" y="1"/>
                    <a:pt x="842" y="1"/>
                    <a:pt x="842" y="1"/>
                  </a:cubicBezTo>
                  <a:cubicBezTo>
                    <a:pt x="842" y="0"/>
                    <a:pt x="842" y="0"/>
                    <a:pt x="842" y="0"/>
                  </a:cubicBezTo>
                  <a:cubicBezTo>
                    <a:pt x="799" y="0"/>
                    <a:pt x="799" y="0"/>
                    <a:pt x="799" y="0"/>
                  </a:cubicBezTo>
                  <a:cubicBezTo>
                    <a:pt x="668" y="0"/>
                    <a:pt x="668" y="0"/>
                    <a:pt x="668" y="0"/>
                  </a:cubicBezTo>
                  <a:cubicBezTo>
                    <a:pt x="459" y="0"/>
                    <a:pt x="459" y="0"/>
                    <a:pt x="459" y="0"/>
                  </a:cubicBezTo>
                  <a:cubicBezTo>
                    <a:pt x="383" y="0"/>
                    <a:pt x="383" y="0"/>
                    <a:pt x="383" y="0"/>
                  </a:cubicBezTo>
                  <a:cubicBezTo>
                    <a:pt x="329" y="0"/>
                    <a:pt x="329" y="0"/>
                    <a:pt x="329" y="0"/>
                  </a:cubicBezTo>
                  <a:cubicBezTo>
                    <a:pt x="168" y="0"/>
                    <a:pt x="168" y="0"/>
                    <a:pt x="168" y="0"/>
                  </a:cubicBezTo>
                  <a:cubicBezTo>
                    <a:pt x="2" y="0"/>
                    <a:pt x="2" y="0"/>
                    <a:pt x="2" y="0"/>
                  </a:cubicBezTo>
                  <a:cubicBezTo>
                    <a:pt x="2" y="0"/>
                    <a:pt x="1" y="0"/>
                    <a:pt x="1" y="1"/>
                  </a:cubicBezTo>
                  <a:cubicBezTo>
                    <a:pt x="1" y="7"/>
                    <a:pt x="1" y="7"/>
                    <a:pt x="1" y="7"/>
                  </a:cubicBezTo>
                  <a:cubicBezTo>
                    <a:pt x="1" y="96"/>
                    <a:pt x="1" y="96"/>
                    <a:pt x="1" y="96"/>
                  </a:cubicBezTo>
                  <a:cubicBezTo>
                    <a:pt x="1" y="106"/>
                    <a:pt x="1" y="106"/>
                    <a:pt x="1" y="106"/>
                  </a:cubicBezTo>
                  <a:cubicBezTo>
                    <a:pt x="1" y="106"/>
                    <a:pt x="1" y="106"/>
                    <a:pt x="1" y="106"/>
                  </a:cubicBezTo>
                  <a:cubicBezTo>
                    <a:pt x="0" y="106"/>
                    <a:pt x="0" y="106"/>
                    <a:pt x="0" y="107"/>
                  </a:cubicBezTo>
                  <a:cubicBezTo>
                    <a:pt x="0" y="115"/>
                    <a:pt x="0" y="115"/>
                    <a:pt x="0" y="115"/>
                  </a:cubicBezTo>
                  <a:cubicBezTo>
                    <a:pt x="0" y="115"/>
                    <a:pt x="0" y="115"/>
                    <a:pt x="1" y="115"/>
                  </a:cubicBezTo>
                  <a:cubicBezTo>
                    <a:pt x="27" y="115"/>
                    <a:pt x="27" y="115"/>
                    <a:pt x="27" y="115"/>
                  </a:cubicBezTo>
                  <a:cubicBezTo>
                    <a:pt x="28" y="115"/>
                    <a:pt x="28" y="115"/>
                    <a:pt x="28" y="115"/>
                  </a:cubicBezTo>
                  <a:cubicBezTo>
                    <a:pt x="28" y="107"/>
                    <a:pt x="28" y="107"/>
                    <a:pt x="28" y="107"/>
                  </a:cubicBezTo>
                  <a:cubicBezTo>
                    <a:pt x="28" y="106"/>
                    <a:pt x="28" y="106"/>
                    <a:pt x="27" y="106"/>
                  </a:cubicBezTo>
                  <a:cubicBezTo>
                    <a:pt x="27" y="106"/>
                    <a:pt x="27" y="106"/>
                    <a:pt x="27" y="106"/>
                  </a:cubicBezTo>
                  <a:cubicBezTo>
                    <a:pt x="27" y="87"/>
                    <a:pt x="27" y="87"/>
                    <a:pt x="27" y="87"/>
                  </a:cubicBezTo>
                  <a:cubicBezTo>
                    <a:pt x="27" y="56"/>
                    <a:pt x="27" y="56"/>
                    <a:pt x="27" y="56"/>
                  </a:cubicBezTo>
                  <a:cubicBezTo>
                    <a:pt x="27" y="48"/>
                    <a:pt x="27" y="48"/>
                    <a:pt x="27" y="48"/>
                  </a:cubicBezTo>
                  <a:cubicBezTo>
                    <a:pt x="27" y="48"/>
                    <a:pt x="31" y="15"/>
                    <a:pt x="72" y="15"/>
                  </a:cubicBezTo>
                  <a:cubicBezTo>
                    <a:pt x="113" y="15"/>
                    <a:pt x="118" y="47"/>
                    <a:pt x="118" y="48"/>
                  </a:cubicBezTo>
                  <a:cubicBezTo>
                    <a:pt x="118" y="83"/>
                    <a:pt x="118" y="83"/>
                    <a:pt x="118" y="83"/>
                  </a:cubicBezTo>
                  <a:cubicBezTo>
                    <a:pt x="118" y="106"/>
                    <a:pt x="118" y="106"/>
                    <a:pt x="118" y="106"/>
                  </a:cubicBezTo>
                  <a:cubicBezTo>
                    <a:pt x="117" y="106"/>
                    <a:pt x="117" y="106"/>
                    <a:pt x="117" y="106"/>
                  </a:cubicBezTo>
                  <a:cubicBezTo>
                    <a:pt x="117" y="106"/>
                    <a:pt x="116" y="106"/>
                    <a:pt x="116" y="107"/>
                  </a:cubicBezTo>
                  <a:cubicBezTo>
                    <a:pt x="116" y="115"/>
                    <a:pt x="116" y="115"/>
                    <a:pt x="116" y="115"/>
                  </a:cubicBezTo>
                  <a:cubicBezTo>
                    <a:pt x="116" y="115"/>
                    <a:pt x="117" y="115"/>
                    <a:pt x="117" y="115"/>
                  </a:cubicBezTo>
                  <a:cubicBezTo>
                    <a:pt x="142" y="115"/>
                    <a:pt x="142" y="115"/>
                    <a:pt x="142" y="115"/>
                  </a:cubicBezTo>
                  <a:cubicBezTo>
                    <a:pt x="144" y="115"/>
                    <a:pt x="144" y="115"/>
                    <a:pt x="144" y="115"/>
                  </a:cubicBezTo>
                  <a:cubicBezTo>
                    <a:pt x="144" y="115"/>
                    <a:pt x="144" y="115"/>
                    <a:pt x="144" y="115"/>
                  </a:cubicBezTo>
                  <a:cubicBezTo>
                    <a:pt x="144" y="112"/>
                    <a:pt x="144" y="112"/>
                    <a:pt x="144" y="112"/>
                  </a:cubicBezTo>
                  <a:cubicBezTo>
                    <a:pt x="144" y="107"/>
                    <a:pt x="144" y="107"/>
                    <a:pt x="144" y="107"/>
                  </a:cubicBezTo>
                  <a:cubicBezTo>
                    <a:pt x="144" y="106"/>
                    <a:pt x="144" y="106"/>
                    <a:pt x="144" y="106"/>
                  </a:cubicBezTo>
                  <a:cubicBezTo>
                    <a:pt x="143" y="106"/>
                    <a:pt x="143" y="106"/>
                    <a:pt x="143" y="106"/>
                  </a:cubicBezTo>
                  <a:cubicBezTo>
                    <a:pt x="143" y="96"/>
                    <a:pt x="143" y="96"/>
                    <a:pt x="143" y="96"/>
                  </a:cubicBezTo>
                  <a:cubicBezTo>
                    <a:pt x="143" y="95"/>
                    <a:pt x="146" y="90"/>
                    <a:pt x="150" y="83"/>
                  </a:cubicBezTo>
                  <a:cubicBezTo>
                    <a:pt x="155" y="76"/>
                    <a:pt x="160" y="68"/>
                    <a:pt x="168" y="60"/>
                  </a:cubicBezTo>
                  <a:cubicBezTo>
                    <a:pt x="170" y="58"/>
                    <a:pt x="171" y="57"/>
                    <a:pt x="172" y="56"/>
                  </a:cubicBezTo>
                  <a:cubicBezTo>
                    <a:pt x="191" y="37"/>
                    <a:pt x="225" y="15"/>
                    <a:pt x="276" y="15"/>
                  </a:cubicBezTo>
                  <a:cubicBezTo>
                    <a:pt x="283" y="15"/>
                    <a:pt x="290" y="16"/>
                    <a:pt x="297" y="17"/>
                  </a:cubicBezTo>
                  <a:cubicBezTo>
                    <a:pt x="333" y="21"/>
                    <a:pt x="359" y="37"/>
                    <a:pt x="375" y="52"/>
                  </a:cubicBezTo>
                  <a:cubicBezTo>
                    <a:pt x="377" y="53"/>
                    <a:pt x="379" y="54"/>
                    <a:pt x="380" y="56"/>
                  </a:cubicBezTo>
                  <a:cubicBezTo>
                    <a:pt x="400" y="75"/>
                    <a:pt x="409" y="94"/>
                    <a:pt x="409" y="96"/>
                  </a:cubicBezTo>
                  <a:cubicBezTo>
                    <a:pt x="409" y="106"/>
                    <a:pt x="409" y="106"/>
                    <a:pt x="409" y="106"/>
                  </a:cubicBezTo>
                  <a:cubicBezTo>
                    <a:pt x="409" y="106"/>
                    <a:pt x="409" y="106"/>
                    <a:pt x="409" y="106"/>
                  </a:cubicBezTo>
                  <a:cubicBezTo>
                    <a:pt x="408" y="106"/>
                    <a:pt x="408" y="106"/>
                    <a:pt x="408" y="107"/>
                  </a:cubicBezTo>
                  <a:cubicBezTo>
                    <a:pt x="408" y="115"/>
                    <a:pt x="408" y="115"/>
                    <a:pt x="408" y="115"/>
                  </a:cubicBezTo>
                  <a:cubicBezTo>
                    <a:pt x="408" y="115"/>
                    <a:pt x="408" y="115"/>
                    <a:pt x="409" y="115"/>
                  </a:cubicBezTo>
                  <a:cubicBezTo>
                    <a:pt x="435" y="115"/>
                    <a:pt x="435" y="115"/>
                    <a:pt x="435" y="115"/>
                  </a:cubicBezTo>
                  <a:cubicBezTo>
                    <a:pt x="436" y="115"/>
                    <a:pt x="436" y="115"/>
                    <a:pt x="436" y="115"/>
                  </a:cubicBezTo>
                  <a:cubicBezTo>
                    <a:pt x="436" y="107"/>
                    <a:pt x="436" y="107"/>
                    <a:pt x="436" y="107"/>
                  </a:cubicBezTo>
                  <a:cubicBezTo>
                    <a:pt x="436" y="106"/>
                    <a:pt x="436" y="106"/>
                    <a:pt x="435" y="106"/>
                  </a:cubicBezTo>
                  <a:cubicBezTo>
                    <a:pt x="434" y="106"/>
                    <a:pt x="434" y="106"/>
                    <a:pt x="434" y="106"/>
                  </a:cubicBezTo>
                  <a:cubicBezTo>
                    <a:pt x="434" y="96"/>
                    <a:pt x="434" y="96"/>
                    <a:pt x="434" y="96"/>
                  </a:cubicBezTo>
                  <a:cubicBezTo>
                    <a:pt x="435" y="94"/>
                    <a:pt x="444" y="75"/>
                    <a:pt x="464" y="56"/>
                  </a:cubicBezTo>
                  <a:cubicBezTo>
                    <a:pt x="476" y="44"/>
                    <a:pt x="493" y="32"/>
                    <a:pt x="517" y="23"/>
                  </a:cubicBezTo>
                  <a:cubicBezTo>
                    <a:pt x="531" y="19"/>
                    <a:pt x="548" y="15"/>
                    <a:pt x="568" y="15"/>
                  </a:cubicBezTo>
                  <a:cubicBezTo>
                    <a:pt x="613" y="15"/>
                    <a:pt x="644" y="32"/>
                    <a:pt x="664" y="49"/>
                  </a:cubicBezTo>
                  <a:cubicBezTo>
                    <a:pt x="666" y="51"/>
                    <a:pt x="669" y="53"/>
                    <a:pt x="671" y="56"/>
                  </a:cubicBezTo>
                  <a:cubicBezTo>
                    <a:pt x="676" y="60"/>
                    <a:pt x="680" y="65"/>
                    <a:pt x="684" y="69"/>
                  </a:cubicBezTo>
                  <a:cubicBezTo>
                    <a:pt x="690" y="77"/>
                    <a:pt x="695" y="85"/>
                    <a:pt x="697" y="90"/>
                  </a:cubicBezTo>
                  <a:cubicBezTo>
                    <a:pt x="699" y="93"/>
                    <a:pt x="701" y="96"/>
                    <a:pt x="701" y="96"/>
                  </a:cubicBezTo>
                  <a:cubicBezTo>
                    <a:pt x="701" y="106"/>
                    <a:pt x="701" y="106"/>
                    <a:pt x="701" y="106"/>
                  </a:cubicBezTo>
                  <a:cubicBezTo>
                    <a:pt x="700" y="106"/>
                    <a:pt x="700" y="106"/>
                    <a:pt x="700" y="106"/>
                  </a:cubicBezTo>
                  <a:cubicBezTo>
                    <a:pt x="700" y="106"/>
                    <a:pt x="699" y="106"/>
                    <a:pt x="699" y="107"/>
                  </a:cubicBezTo>
                  <a:cubicBezTo>
                    <a:pt x="699" y="115"/>
                    <a:pt x="699" y="115"/>
                    <a:pt x="699" y="115"/>
                  </a:cubicBezTo>
                  <a:cubicBezTo>
                    <a:pt x="699" y="115"/>
                    <a:pt x="700" y="115"/>
                    <a:pt x="700" y="115"/>
                  </a:cubicBezTo>
                  <a:cubicBezTo>
                    <a:pt x="727" y="115"/>
                    <a:pt x="727" y="115"/>
                    <a:pt x="727" y="115"/>
                  </a:cubicBezTo>
                  <a:cubicBezTo>
                    <a:pt x="727" y="115"/>
                    <a:pt x="727" y="115"/>
                    <a:pt x="727" y="115"/>
                  </a:cubicBezTo>
                  <a:cubicBezTo>
                    <a:pt x="727" y="107"/>
                    <a:pt x="727" y="107"/>
                    <a:pt x="727" y="107"/>
                  </a:cubicBezTo>
                  <a:cubicBezTo>
                    <a:pt x="727" y="106"/>
                    <a:pt x="727" y="106"/>
                    <a:pt x="727" y="106"/>
                  </a:cubicBezTo>
                  <a:cubicBezTo>
                    <a:pt x="726" y="106"/>
                    <a:pt x="726" y="106"/>
                    <a:pt x="726" y="106"/>
                  </a:cubicBezTo>
                  <a:cubicBezTo>
                    <a:pt x="726" y="95"/>
                    <a:pt x="726" y="95"/>
                    <a:pt x="726" y="95"/>
                  </a:cubicBezTo>
                  <a:cubicBezTo>
                    <a:pt x="726" y="48"/>
                    <a:pt x="726" y="48"/>
                    <a:pt x="726" y="48"/>
                  </a:cubicBezTo>
                  <a:cubicBezTo>
                    <a:pt x="726" y="48"/>
                    <a:pt x="726" y="46"/>
                    <a:pt x="727" y="43"/>
                  </a:cubicBezTo>
                  <a:cubicBezTo>
                    <a:pt x="731" y="34"/>
                    <a:pt x="741" y="15"/>
                    <a:pt x="772" y="15"/>
                  </a:cubicBezTo>
                  <a:cubicBezTo>
                    <a:pt x="772" y="15"/>
                    <a:pt x="773" y="15"/>
                    <a:pt x="774" y="15"/>
                  </a:cubicBezTo>
                  <a:cubicBezTo>
                    <a:pt x="813" y="16"/>
                    <a:pt x="817" y="47"/>
                    <a:pt x="817" y="48"/>
                  </a:cubicBezTo>
                  <a:cubicBezTo>
                    <a:pt x="817" y="106"/>
                    <a:pt x="817" y="106"/>
                    <a:pt x="817" y="106"/>
                  </a:cubicBezTo>
                  <a:cubicBezTo>
                    <a:pt x="816" y="106"/>
                    <a:pt x="816" y="106"/>
                    <a:pt x="816" y="106"/>
                  </a:cubicBezTo>
                  <a:cubicBezTo>
                    <a:pt x="816" y="106"/>
                    <a:pt x="816" y="106"/>
                    <a:pt x="816" y="107"/>
                  </a:cubicBezTo>
                  <a:cubicBezTo>
                    <a:pt x="816" y="112"/>
                    <a:pt x="816" y="112"/>
                    <a:pt x="816" y="112"/>
                  </a:cubicBezTo>
                  <a:cubicBezTo>
                    <a:pt x="816" y="115"/>
                    <a:pt x="816" y="115"/>
                    <a:pt x="816" y="115"/>
                  </a:cubicBezTo>
                  <a:cubicBezTo>
                    <a:pt x="816" y="115"/>
                    <a:pt x="816" y="115"/>
                    <a:pt x="816" y="115"/>
                  </a:cubicBezTo>
                  <a:cubicBezTo>
                    <a:pt x="835" y="115"/>
                    <a:pt x="835" y="115"/>
                    <a:pt x="835" y="115"/>
                  </a:cubicBezTo>
                  <a:cubicBezTo>
                    <a:pt x="843" y="115"/>
                    <a:pt x="843" y="115"/>
                    <a:pt x="843" y="115"/>
                  </a:cubicBezTo>
                  <a:cubicBezTo>
                    <a:pt x="844" y="115"/>
                    <a:pt x="844" y="115"/>
                    <a:pt x="844" y="115"/>
                  </a:cubicBezTo>
                  <a:cubicBezTo>
                    <a:pt x="844" y="107"/>
                    <a:pt x="844" y="107"/>
                    <a:pt x="844" y="107"/>
                  </a:cubicBezTo>
                  <a:cubicBezTo>
                    <a:pt x="844" y="106"/>
                    <a:pt x="844" y="106"/>
                    <a:pt x="843" y="106"/>
                  </a:cubicBezTo>
                  <a:close/>
                </a:path>
              </a:pathLst>
            </a:custGeom>
            <a:solidFill>
              <a:srgbClr val="B50BA9"/>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37"/>
            <p:cNvSpPr>
              <a:spLocks/>
            </p:cNvSpPr>
            <p:nvPr userDrawn="1"/>
          </p:nvSpPr>
          <p:spPr bwMode="auto">
            <a:xfrm>
              <a:off x="7691057" y="3611449"/>
              <a:ext cx="460375" cy="1970087"/>
            </a:xfrm>
            <a:custGeom>
              <a:avLst/>
              <a:gdLst>
                <a:gd name="T0" fmla="*/ 119 w 123"/>
                <a:gd name="T1" fmla="*/ 187 h 526"/>
                <a:gd name="T2" fmla="*/ 119 w 123"/>
                <a:gd name="T3" fmla="*/ 158 h 526"/>
                <a:gd name="T4" fmla="*/ 119 w 123"/>
                <a:gd name="T5" fmla="*/ 142 h 526"/>
                <a:gd name="T6" fmla="*/ 119 w 123"/>
                <a:gd name="T7" fmla="*/ 137 h 526"/>
                <a:gd name="T8" fmla="*/ 115 w 123"/>
                <a:gd name="T9" fmla="*/ 137 h 526"/>
                <a:gd name="T10" fmla="*/ 115 w 123"/>
                <a:gd name="T11" fmla="*/ 98 h 526"/>
                <a:gd name="T12" fmla="*/ 110 w 123"/>
                <a:gd name="T13" fmla="*/ 98 h 526"/>
                <a:gd name="T14" fmla="*/ 110 w 123"/>
                <a:gd name="T15" fmla="*/ 60 h 526"/>
                <a:gd name="T16" fmla="*/ 106 w 123"/>
                <a:gd name="T17" fmla="*/ 60 h 526"/>
                <a:gd name="T18" fmla="*/ 106 w 123"/>
                <a:gd name="T19" fmla="*/ 34 h 526"/>
                <a:gd name="T20" fmla="*/ 105 w 123"/>
                <a:gd name="T21" fmla="*/ 34 h 526"/>
                <a:gd name="T22" fmla="*/ 104 w 123"/>
                <a:gd name="T23" fmla="*/ 0 h 526"/>
                <a:gd name="T24" fmla="*/ 104 w 123"/>
                <a:gd name="T25" fmla="*/ 0 h 526"/>
                <a:gd name="T26" fmla="*/ 104 w 123"/>
                <a:gd name="T27" fmla="*/ 0 h 526"/>
                <a:gd name="T28" fmla="*/ 103 w 123"/>
                <a:gd name="T29" fmla="*/ 34 h 526"/>
                <a:gd name="T30" fmla="*/ 101 w 123"/>
                <a:gd name="T31" fmla="*/ 34 h 526"/>
                <a:gd name="T32" fmla="*/ 101 w 123"/>
                <a:gd name="T33" fmla="*/ 28 h 526"/>
                <a:gd name="T34" fmla="*/ 97 w 123"/>
                <a:gd name="T35" fmla="*/ 28 h 526"/>
                <a:gd name="T36" fmla="*/ 97 w 123"/>
                <a:gd name="T37" fmla="*/ 31 h 526"/>
                <a:gd name="T38" fmla="*/ 77 w 123"/>
                <a:gd name="T39" fmla="*/ 31 h 526"/>
                <a:gd name="T40" fmla="*/ 77 w 123"/>
                <a:gd name="T41" fmla="*/ 26 h 526"/>
                <a:gd name="T42" fmla="*/ 46 w 123"/>
                <a:gd name="T43" fmla="*/ 26 h 526"/>
                <a:gd name="T44" fmla="*/ 46 w 123"/>
                <a:gd name="T45" fmla="*/ 31 h 526"/>
                <a:gd name="T46" fmla="*/ 36 w 123"/>
                <a:gd name="T47" fmla="*/ 31 h 526"/>
                <a:gd name="T48" fmla="*/ 26 w 123"/>
                <a:gd name="T49" fmla="*/ 31 h 526"/>
                <a:gd name="T50" fmla="*/ 26 w 123"/>
                <a:gd name="T51" fmla="*/ 28 h 526"/>
                <a:gd name="T52" fmla="*/ 21 w 123"/>
                <a:gd name="T53" fmla="*/ 28 h 526"/>
                <a:gd name="T54" fmla="*/ 21 w 123"/>
                <a:gd name="T55" fmla="*/ 30 h 526"/>
                <a:gd name="T56" fmla="*/ 21 w 123"/>
                <a:gd name="T57" fmla="*/ 34 h 526"/>
                <a:gd name="T58" fmla="*/ 20 w 123"/>
                <a:gd name="T59" fmla="*/ 34 h 526"/>
                <a:gd name="T60" fmla="*/ 20 w 123"/>
                <a:gd name="T61" fmla="*/ 28 h 526"/>
                <a:gd name="T62" fmla="*/ 19 w 123"/>
                <a:gd name="T63" fmla="*/ 0 h 526"/>
                <a:gd name="T64" fmla="*/ 19 w 123"/>
                <a:gd name="T65" fmla="*/ 0 h 526"/>
                <a:gd name="T66" fmla="*/ 18 w 123"/>
                <a:gd name="T67" fmla="*/ 0 h 526"/>
                <a:gd name="T68" fmla="*/ 18 w 123"/>
                <a:gd name="T69" fmla="*/ 25 h 526"/>
                <a:gd name="T70" fmla="*/ 17 w 123"/>
                <a:gd name="T71" fmla="*/ 34 h 526"/>
                <a:gd name="T72" fmla="*/ 17 w 123"/>
                <a:gd name="T73" fmla="*/ 34 h 526"/>
                <a:gd name="T74" fmla="*/ 17 w 123"/>
                <a:gd name="T75" fmla="*/ 60 h 526"/>
                <a:gd name="T76" fmla="*/ 12 w 123"/>
                <a:gd name="T77" fmla="*/ 60 h 526"/>
                <a:gd name="T78" fmla="*/ 12 w 123"/>
                <a:gd name="T79" fmla="*/ 98 h 526"/>
                <a:gd name="T80" fmla="*/ 8 w 123"/>
                <a:gd name="T81" fmla="*/ 98 h 526"/>
                <a:gd name="T82" fmla="*/ 8 w 123"/>
                <a:gd name="T83" fmla="*/ 137 h 526"/>
                <a:gd name="T84" fmla="*/ 4 w 123"/>
                <a:gd name="T85" fmla="*/ 137 h 526"/>
                <a:gd name="T86" fmla="*/ 4 w 123"/>
                <a:gd name="T87" fmla="*/ 144 h 526"/>
                <a:gd name="T88" fmla="*/ 4 w 123"/>
                <a:gd name="T89" fmla="*/ 187 h 526"/>
                <a:gd name="T90" fmla="*/ 0 w 123"/>
                <a:gd name="T91" fmla="*/ 187 h 526"/>
                <a:gd name="T92" fmla="*/ 0 w 123"/>
                <a:gd name="T93" fmla="*/ 248 h 526"/>
                <a:gd name="T94" fmla="*/ 0 w 123"/>
                <a:gd name="T95" fmla="*/ 309 h 526"/>
                <a:gd name="T96" fmla="*/ 0 w 123"/>
                <a:gd name="T97" fmla="*/ 449 h 526"/>
                <a:gd name="T98" fmla="*/ 0 w 123"/>
                <a:gd name="T99" fmla="*/ 513 h 526"/>
                <a:gd name="T100" fmla="*/ 0 w 123"/>
                <a:gd name="T101" fmla="*/ 526 h 526"/>
                <a:gd name="T102" fmla="*/ 48 w 123"/>
                <a:gd name="T103" fmla="*/ 526 h 526"/>
                <a:gd name="T104" fmla="*/ 123 w 123"/>
                <a:gd name="T105" fmla="*/ 526 h 526"/>
                <a:gd name="T106" fmla="*/ 123 w 123"/>
                <a:gd name="T107" fmla="*/ 481 h 526"/>
                <a:gd name="T108" fmla="*/ 123 w 123"/>
                <a:gd name="T109" fmla="*/ 397 h 526"/>
                <a:gd name="T110" fmla="*/ 123 w 123"/>
                <a:gd name="T111" fmla="*/ 311 h 526"/>
                <a:gd name="T112" fmla="*/ 123 w 123"/>
                <a:gd name="T113" fmla="*/ 187 h 526"/>
                <a:gd name="T114" fmla="*/ 119 w 123"/>
                <a:gd name="T115" fmla="*/ 18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526">
                  <a:moveTo>
                    <a:pt x="119" y="187"/>
                  </a:moveTo>
                  <a:cubicBezTo>
                    <a:pt x="119" y="158"/>
                    <a:pt x="119" y="158"/>
                    <a:pt x="119" y="158"/>
                  </a:cubicBezTo>
                  <a:cubicBezTo>
                    <a:pt x="119" y="142"/>
                    <a:pt x="119" y="142"/>
                    <a:pt x="119" y="142"/>
                  </a:cubicBezTo>
                  <a:cubicBezTo>
                    <a:pt x="119" y="137"/>
                    <a:pt x="119" y="137"/>
                    <a:pt x="119" y="137"/>
                  </a:cubicBezTo>
                  <a:cubicBezTo>
                    <a:pt x="115" y="137"/>
                    <a:pt x="115" y="137"/>
                    <a:pt x="115" y="137"/>
                  </a:cubicBezTo>
                  <a:cubicBezTo>
                    <a:pt x="115" y="98"/>
                    <a:pt x="115" y="98"/>
                    <a:pt x="115" y="98"/>
                  </a:cubicBezTo>
                  <a:cubicBezTo>
                    <a:pt x="110" y="98"/>
                    <a:pt x="110" y="98"/>
                    <a:pt x="110" y="98"/>
                  </a:cubicBezTo>
                  <a:cubicBezTo>
                    <a:pt x="110" y="60"/>
                    <a:pt x="110" y="60"/>
                    <a:pt x="110" y="60"/>
                  </a:cubicBezTo>
                  <a:cubicBezTo>
                    <a:pt x="106" y="60"/>
                    <a:pt x="106" y="60"/>
                    <a:pt x="106" y="60"/>
                  </a:cubicBezTo>
                  <a:cubicBezTo>
                    <a:pt x="106" y="34"/>
                    <a:pt x="106" y="34"/>
                    <a:pt x="106" y="34"/>
                  </a:cubicBezTo>
                  <a:cubicBezTo>
                    <a:pt x="105" y="34"/>
                    <a:pt x="105" y="34"/>
                    <a:pt x="105" y="34"/>
                  </a:cubicBezTo>
                  <a:cubicBezTo>
                    <a:pt x="104" y="0"/>
                    <a:pt x="104" y="0"/>
                    <a:pt x="104" y="0"/>
                  </a:cubicBezTo>
                  <a:cubicBezTo>
                    <a:pt x="104" y="0"/>
                    <a:pt x="104" y="0"/>
                    <a:pt x="104" y="0"/>
                  </a:cubicBezTo>
                  <a:cubicBezTo>
                    <a:pt x="104" y="0"/>
                    <a:pt x="104" y="0"/>
                    <a:pt x="104" y="0"/>
                  </a:cubicBezTo>
                  <a:cubicBezTo>
                    <a:pt x="103" y="34"/>
                    <a:pt x="103" y="34"/>
                    <a:pt x="103" y="34"/>
                  </a:cubicBezTo>
                  <a:cubicBezTo>
                    <a:pt x="101" y="34"/>
                    <a:pt x="101" y="34"/>
                    <a:pt x="101" y="34"/>
                  </a:cubicBezTo>
                  <a:cubicBezTo>
                    <a:pt x="101" y="28"/>
                    <a:pt x="101" y="28"/>
                    <a:pt x="101" y="28"/>
                  </a:cubicBezTo>
                  <a:cubicBezTo>
                    <a:pt x="97" y="28"/>
                    <a:pt x="97" y="28"/>
                    <a:pt x="97" y="28"/>
                  </a:cubicBezTo>
                  <a:cubicBezTo>
                    <a:pt x="97" y="31"/>
                    <a:pt x="97" y="31"/>
                    <a:pt x="97" y="31"/>
                  </a:cubicBezTo>
                  <a:cubicBezTo>
                    <a:pt x="77" y="31"/>
                    <a:pt x="77" y="31"/>
                    <a:pt x="77" y="31"/>
                  </a:cubicBezTo>
                  <a:cubicBezTo>
                    <a:pt x="77" y="26"/>
                    <a:pt x="77" y="26"/>
                    <a:pt x="77" y="26"/>
                  </a:cubicBezTo>
                  <a:cubicBezTo>
                    <a:pt x="46" y="26"/>
                    <a:pt x="46" y="26"/>
                    <a:pt x="46" y="26"/>
                  </a:cubicBezTo>
                  <a:cubicBezTo>
                    <a:pt x="46" y="31"/>
                    <a:pt x="46" y="31"/>
                    <a:pt x="46" y="31"/>
                  </a:cubicBezTo>
                  <a:cubicBezTo>
                    <a:pt x="36" y="31"/>
                    <a:pt x="36" y="31"/>
                    <a:pt x="36" y="31"/>
                  </a:cubicBezTo>
                  <a:cubicBezTo>
                    <a:pt x="26" y="31"/>
                    <a:pt x="26" y="31"/>
                    <a:pt x="26" y="31"/>
                  </a:cubicBezTo>
                  <a:cubicBezTo>
                    <a:pt x="26" y="28"/>
                    <a:pt x="26" y="28"/>
                    <a:pt x="26" y="28"/>
                  </a:cubicBezTo>
                  <a:cubicBezTo>
                    <a:pt x="21" y="28"/>
                    <a:pt x="21" y="28"/>
                    <a:pt x="21" y="28"/>
                  </a:cubicBezTo>
                  <a:cubicBezTo>
                    <a:pt x="21" y="30"/>
                    <a:pt x="21" y="30"/>
                    <a:pt x="21" y="30"/>
                  </a:cubicBezTo>
                  <a:cubicBezTo>
                    <a:pt x="21" y="34"/>
                    <a:pt x="21" y="34"/>
                    <a:pt x="21" y="34"/>
                  </a:cubicBezTo>
                  <a:cubicBezTo>
                    <a:pt x="20" y="34"/>
                    <a:pt x="20" y="34"/>
                    <a:pt x="20" y="34"/>
                  </a:cubicBezTo>
                  <a:cubicBezTo>
                    <a:pt x="20" y="28"/>
                    <a:pt x="20" y="28"/>
                    <a:pt x="20" y="28"/>
                  </a:cubicBezTo>
                  <a:cubicBezTo>
                    <a:pt x="19" y="0"/>
                    <a:pt x="19" y="0"/>
                    <a:pt x="19" y="0"/>
                  </a:cubicBezTo>
                  <a:cubicBezTo>
                    <a:pt x="19" y="0"/>
                    <a:pt x="19" y="0"/>
                    <a:pt x="19" y="0"/>
                  </a:cubicBezTo>
                  <a:cubicBezTo>
                    <a:pt x="19" y="0"/>
                    <a:pt x="18" y="0"/>
                    <a:pt x="18" y="0"/>
                  </a:cubicBezTo>
                  <a:cubicBezTo>
                    <a:pt x="18" y="25"/>
                    <a:pt x="18" y="25"/>
                    <a:pt x="18" y="25"/>
                  </a:cubicBezTo>
                  <a:cubicBezTo>
                    <a:pt x="17" y="34"/>
                    <a:pt x="17" y="34"/>
                    <a:pt x="17" y="34"/>
                  </a:cubicBezTo>
                  <a:cubicBezTo>
                    <a:pt x="17" y="34"/>
                    <a:pt x="17" y="34"/>
                    <a:pt x="17" y="34"/>
                  </a:cubicBezTo>
                  <a:cubicBezTo>
                    <a:pt x="17" y="60"/>
                    <a:pt x="17" y="60"/>
                    <a:pt x="17" y="60"/>
                  </a:cubicBezTo>
                  <a:cubicBezTo>
                    <a:pt x="12" y="60"/>
                    <a:pt x="12" y="60"/>
                    <a:pt x="12" y="60"/>
                  </a:cubicBezTo>
                  <a:cubicBezTo>
                    <a:pt x="12" y="98"/>
                    <a:pt x="12" y="98"/>
                    <a:pt x="12" y="98"/>
                  </a:cubicBezTo>
                  <a:cubicBezTo>
                    <a:pt x="8" y="98"/>
                    <a:pt x="8" y="98"/>
                    <a:pt x="8" y="98"/>
                  </a:cubicBezTo>
                  <a:cubicBezTo>
                    <a:pt x="8" y="137"/>
                    <a:pt x="8" y="137"/>
                    <a:pt x="8" y="137"/>
                  </a:cubicBezTo>
                  <a:cubicBezTo>
                    <a:pt x="4" y="137"/>
                    <a:pt x="4" y="137"/>
                    <a:pt x="4" y="137"/>
                  </a:cubicBezTo>
                  <a:cubicBezTo>
                    <a:pt x="4" y="144"/>
                    <a:pt x="4" y="144"/>
                    <a:pt x="4" y="144"/>
                  </a:cubicBezTo>
                  <a:cubicBezTo>
                    <a:pt x="4" y="187"/>
                    <a:pt x="4" y="187"/>
                    <a:pt x="4" y="187"/>
                  </a:cubicBezTo>
                  <a:cubicBezTo>
                    <a:pt x="0" y="187"/>
                    <a:pt x="0" y="187"/>
                    <a:pt x="0" y="187"/>
                  </a:cubicBezTo>
                  <a:cubicBezTo>
                    <a:pt x="0" y="248"/>
                    <a:pt x="0" y="248"/>
                    <a:pt x="0" y="248"/>
                  </a:cubicBezTo>
                  <a:cubicBezTo>
                    <a:pt x="0" y="309"/>
                    <a:pt x="0" y="309"/>
                    <a:pt x="0" y="309"/>
                  </a:cubicBezTo>
                  <a:cubicBezTo>
                    <a:pt x="0" y="449"/>
                    <a:pt x="0" y="449"/>
                    <a:pt x="0" y="449"/>
                  </a:cubicBezTo>
                  <a:cubicBezTo>
                    <a:pt x="0" y="513"/>
                    <a:pt x="0" y="513"/>
                    <a:pt x="0" y="513"/>
                  </a:cubicBezTo>
                  <a:cubicBezTo>
                    <a:pt x="0" y="526"/>
                    <a:pt x="0" y="526"/>
                    <a:pt x="0" y="526"/>
                  </a:cubicBezTo>
                  <a:cubicBezTo>
                    <a:pt x="48" y="526"/>
                    <a:pt x="48" y="526"/>
                    <a:pt x="48" y="526"/>
                  </a:cubicBezTo>
                  <a:cubicBezTo>
                    <a:pt x="123" y="526"/>
                    <a:pt x="123" y="526"/>
                    <a:pt x="123" y="526"/>
                  </a:cubicBezTo>
                  <a:cubicBezTo>
                    <a:pt x="123" y="481"/>
                    <a:pt x="123" y="481"/>
                    <a:pt x="123" y="481"/>
                  </a:cubicBezTo>
                  <a:cubicBezTo>
                    <a:pt x="123" y="397"/>
                    <a:pt x="123" y="397"/>
                    <a:pt x="123" y="397"/>
                  </a:cubicBezTo>
                  <a:cubicBezTo>
                    <a:pt x="123" y="311"/>
                    <a:pt x="123" y="311"/>
                    <a:pt x="123" y="311"/>
                  </a:cubicBezTo>
                  <a:cubicBezTo>
                    <a:pt x="123" y="187"/>
                    <a:pt x="123" y="187"/>
                    <a:pt x="123" y="187"/>
                  </a:cubicBezTo>
                  <a:lnTo>
                    <a:pt x="119" y="187"/>
                  </a:lnTo>
                  <a:close/>
                </a:path>
              </a:pathLst>
            </a:custGeom>
            <a:solidFill>
              <a:srgbClr val="52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1" name="Picture 90"/>
            <p:cNvPicPr>
              <a:picLocks noChangeAspect="1"/>
            </p:cNvPicPr>
            <p:nvPr userDrawn="1"/>
          </p:nvPicPr>
          <p:blipFill>
            <a:blip r:embed="rId3"/>
            <a:stretch>
              <a:fillRect/>
            </a:stretch>
          </p:blipFill>
          <p:spPr>
            <a:xfrm>
              <a:off x="9148907" y="3740602"/>
              <a:ext cx="2287350" cy="1848000"/>
            </a:xfrm>
            <a:prstGeom prst="rect">
              <a:avLst/>
            </a:prstGeom>
          </p:spPr>
        </p:pic>
      </p:grpSp>
      <p:sp>
        <p:nvSpPr>
          <p:cNvPr id="26" name="Rectangle 25"/>
          <p:cNvSpPr/>
          <p:nvPr userDrawn="1"/>
        </p:nvSpPr>
        <p:spPr>
          <a:xfrm>
            <a:off x="1" y="5578872"/>
            <a:ext cx="12191999" cy="1293196"/>
          </a:xfrm>
          <a:prstGeom prst="rect">
            <a:avLst/>
          </a:prstGeom>
          <a:solidFill>
            <a:schemeClr val="bg2">
              <a:lumMod val="75000"/>
            </a:schemeClr>
          </a:solidFill>
          <a:ln>
            <a:noFill/>
          </a:ln>
        </p:spPr>
        <p:txBody>
          <a:bodyPr wrap="square" rtlCol="0" anchor="ctr">
            <a:noAutofit/>
          </a:bodyPr>
          <a:lstStyle/>
          <a:p>
            <a:pPr algn="l"/>
            <a:endParaRPr lang="en-US">
              <a:solidFill>
                <a:schemeClr val="tx1"/>
              </a:solidFill>
            </a:endParaRPr>
          </a:p>
        </p:txBody>
      </p:sp>
      <p:sp>
        <p:nvSpPr>
          <p:cNvPr id="31"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6202954" y="5778443"/>
            <a:ext cx="5473700" cy="252000"/>
          </a:xfrm>
          <a:prstGeom prst="rect">
            <a:avLst/>
          </a:prstGeom>
        </p:spPr>
        <p:txBody>
          <a:bodyPr lIns="0" tIns="0" rIns="0" bIns="0">
            <a:noAutofit/>
          </a:bodyPr>
          <a:lstStyle>
            <a:lvl1pPr marL="0" indent="0" algn="r">
              <a:lnSpc>
                <a:spcPct val="90000"/>
              </a:lnSpc>
              <a:buNone/>
              <a:defRPr sz="1800">
                <a:solidFill>
                  <a:schemeClr val="bg1"/>
                </a:solidFill>
                <a:latin typeface="+mj-lt"/>
              </a:defRPr>
            </a:lvl1pPr>
          </a:lstStyle>
          <a:p>
            <a:pPr lvl="0"/>
            <a:r>
              <a:rPr lang="en-US"/>
              <a:t>Forename Surname</a:t>
            </a:r>
            <a:endParaRPr lang="en-GB"/>
          </a:p>
        </p:txBody>
      </p:sp>
      <p:sp>
        <p:nvSpPr>
          <p:cNvPr id="32"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6202953" y="6044574"/>
            <a:ext cx="5473699" cy="252000"/>
          </a:xfrm>
          <a:prstGeom prst="rect">
            <a:avLst/>
          </a:prstGeom>
        </p:spPr>
        <p:txBody>
          <a:bodyPr lIns="0" tIns="0" rIns="0" bIns="0">
            <a:noAutofit/>
          </a:bodyPr>
          <a:lstStyle>
            <a:lvl1pPr marL="0" indent="0" algn="r">
              <a:lnSpc>
                <a:spcPct val="90000"/>
              </a:lnSpc>
              <a:buNone/>
              <a:defRPr sz="1800">
                <a:solidFill>
                  <a:schemeClr val="bg1"/>
                </a:solidFill>
                <a:latin typeface="+mn-lt"/>
              </a:defRPr>
            </a:lvl1pPr>
          </a:lstStyle>
          <a:p>
            <a:pPr lvl="0"/>
            <a:r>
              <a:rPr lang="en-US"/>
              <a:t>forename.surname@clarivate.com</a:t>
            </a:r>
            <a:endParaRPr lang="en-GB"/>
          </a:p>
        </p:txBody>
      </p:sp>
      <p:sp>
        <p:nvSpPr>
          <p:cNvPr id="33"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202954" y="6339242"/>
            <a:ext cx="5473699" cy="252000"/>
          </a:xfrm>
          <a:prstGeom prst="rect">
            <a:avLst/>
          </a:prstGeom>
        </p:spPr>
        <p:txBody>
          <a:bodyPr lIns="0" tIns="0" rIns="0" bIns="0">
            <a:noAutofit/>
          </a:bodyPr>
          <a:lstStyle>
            <a:lvl1pPr marL="0" indent="0" algn="r">
              <a:lnSpc>
                <a:spcPct val="90000"/>
              </a:lnSpc>
              <a:buNone/>
              <a:defRPr sz="1700">
                <a:solidFill>
                  <a:schemeClr val="bg1"/>
                </a:solidFill>
                <a:latin typeface="+mn-lt"/>
              </a:defRPr>
            </a:lvl1pPr>
          </a:lstStyle>
          <a:p>
            <a:pPr lvl="0"/>
            <a:r>
              <a:rPr lang="en-US" dirty="0"/>
              <a:t>+000 0000 0000</a:t>
            </a:r>
            <a:endParaRPr lang="en-GB" dirty="0"/>
          </a:p>
        </p:txBody>
      </p:sp>
      <p:sp>
        <p:nvSpPr>
          <p:cNvPr id="34" name="TextBox 33">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a:t>
            </a:r>
            <a:r>
              <a:rPr lang="en-US" sz="900" kern="1200" noProof="0" dirty="0" err="1">
                <a:solidFill>
                  <a:schemeClr val="bg1"/>
                </a:solidFill>
                <a:latin typeface="+mj-lt"/>
                <a:ea typeface="+mn-ea"/>
                <a:cs typeface="+mn-cs"/>
              </a:rPr>
              <a:t>Clarivate</a:t>
            </a:r>
            <a:endParaRPr lang="en-US" sz="900" kern="1200" noProof="0" dirty="0">
              <a:solidFill>
                <a:schemeClr val="bg1"/>
              </a:solidFill>
              <a:latin typeface="+mj-lt"/>
              <a:ea typeface="+mn-ea"/>
              <a:cs typeface="+mn-cs"/>
            </a:endParaRPr>
          </a:p>
          <a:p>
            <a:r>
              <a:rPr lang="en-US" sz="900" noProof="0" dirty="0">
                <a:solidFill>
                  <a:schemeClr val="bg1"/>
                </a:solidFill>
              </a:rPr>
              <a:t>Clarivate and its logo, as well as all other trademarks used herein are trademarks of their respective owners and used under license.</a:t>
            </a:r>
          </a:p>
        </p:txBody>
      </p:sp>
      <p:sp>
        <p:nvSpPr>
          <p:cNvPr id="3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607796" y="2735844"/>
            <a:ext cx="5169036" cy="948620"/>
          </a:xfrm>
          <a:prstGeom prst="rect">
            <a:avLst/>
          </a:prstGeom>
        </p:spPr>
        <p:txBody>
          <a:bodyPr lIns="0" tIns="36000" rIns="0" bIns="0" anchor="t" anchorCtr="0">
            <a:noAutofit/>
          </a:bodyPr>
          <a:lstStyle>
            <a:lvl1pPr marL="0" indent="0" algn="l">
              <a:lnSpc>
                <a:spcPct val="85000"/>
              </a:lnSpc>
              <a:spcBef>
                <a:spcPts val="0"/>
              </a:spcBef>
              <a:buNone/>
              <a:defRPr sz="7200" baseline="0">
                <a:solidFill>
                  <a:schemeClr val="bg1"/>
                </a:solidFill>
                <a:latin typeface="+mj-lt"/>
              </a:defRPr>
            </a:lvl1pPr>
          </a:lstStyle>
          <a:p>
            <a:pPr lvl="0"/>
            <a:r>
              <a:rPr lang="en-US" dirty="0"/>
              <a:t>Thank You.</a:t>
            </a:r>
          </a:p>
        </p:txBody>
      </p:sp>
      <p:grpSp>
        <p:nvGrpSpPr>
          <p:cNvPr id="82" name="Group 81"/>
          <p:cNvGrpSpPr/>
          <p:nvPr userDrawn="1"/>
        </p:nvGrpSpPr>
        <p:grpSpPr>
          <a:xfrm>
            <a:off x="613681" y="1461941"/>
            <a:ext cx="4596305" cy="1148667"/>
            <a:chOff x="531302" y="1372525"/>
            <a:chExt cx="2605284" cy="651089"/>
          </a:xfrm>
        </p:grpSpPr>
        <p:sp>
          <p:nvSpPr>
            <p:cNvPr id="83" name="Freeform 8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110" name="Straight Connector 109"/>
            <p:cNvCxnSpPr/>
            <p:nvPr/>
          </p:nvCxnSpPr>
          <p:spPr>
            <a:xfrm>
              <a:off x="1689618"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4288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170244" cy="443198"/>
          </a:xfrm>
        </p:spPr>
        <p:txBody>
          <a:bodyPr wrap="square">
            <a:spAutoFit/>
          </a:bodyPr>
          <a:lstStyle>
            <a:lvl1pPr>
              <a:defRPr sz="3200"/>
            </a:lvl1pPr>
          </a:lstStyle>
          <a:p>
            <a:r>
              <a:rPr lang="en-US" dirty="0"/>
              <a:t>Header </a:t>
            </a:r>
            <a:r>
              <a:rPr lang="en-US" dirty="0" err="1"/>
              <a:t>avenir</a:t>
            </a:r>
            <a:r>
              <a:rPr lang="en-US" dirty="0"/>
              <a:t> demi 32pt</a:t>
            </a:r>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sz="1200"/>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32912053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7"/>
            <a:ext cx="7345362" cy="482405"/>
          </a:xfrm>
          <a:prstGeom prst="rect">
            <a:avLst/>
          </a:prstGeom>
        </p:spPr>
        <p:txBody>
          <a:bodyPr vert="horz" lIns="0" tIns="0" rIns="0" bIns="0" rtlCol="0" anchor="t" anchorCtr="0">
            <a:noAutofit/>
          </a:bodyPr>
          <a:lstStyle/>
          <a:p>
            <a:r>
              <a:rPr lang="en-US" dirty="0"/>
              <a:t>Header </a:t>
            </a:r>
            <a:r>
              <a:rPr lang="en-US" dirty="0" err="1"/>
              <a:t>avenir</a:t>
            </a:r>
            <a:r>
              <a:rPr lang="en-US" dirty="0"/>
              <a:t> demi 32pt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962527"/>
            <a:ext cx="3600449" cy="51668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5" name="Picture 4" descr="A black background with white text&#10;&#10;Description automatically generated">
            <a:extLst>
              <a:ext uri="{FF2B5EF4-FFF2-40B4-BE49-F238E27FC236}">
                <a16:creationId xmlns:a16="http://schemas.microsoft.com/office/drawing/2014/main" id="{1F23017B-E233-C485-8393-066A6E8C6752}"/>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15580" y="6380448"/>
            <a:ext cx="670567" cy="390702"/>
          </a:xfrm>
          <a:prstGeom prst="rect">
            <a:avLst/>
          </a:prstGeom>
        </p:spPr>
      </p:pic>
    </p:spTree>
    <p:extLst>
      <p:ext uri="{BB962C8B-B14F-4D97-AF65-F5344CB8AC3E}">
        <p14:creationId xmlns:p14="http://schemas.microsoft.com/office/powerpoint/2010/main" val="4005910495"/>
      </p:ext>
    </p:extLst>
  </p:cSld>
  <p:clrMap bg1="lt1" tx1="dk1" bg2="lt2" tx2="dk2" accent1="accent1" accent2="accent2" accent3="accent3" accent4="accent4" accent5="accent5" accent6="accent6" hlink="hlink" folHlink="folHlink"/>
  <p:sldLayoutIdLst>
    <p:sldLayoutId id="2147484624" r:id="rId1"/>
    <p:sldLayoutId id="2147484666" r:id="rId2"/>
    <p:sldLayoutId id="2147484625" r:id="rId3"/>
    <p:sldLayoutId id="2147484626" r:id="rId4"/>
    <p:sldLayoutId id="2147484670" r:id="rId5"/>
    <p:sldLayoutId id="2147484671" r:id="rId6"/>
    <p:sldLayoutId id="2147484621" r:id="rId7"/>
    <p:sldLayoutId id="2147484622" r:id="rId8"/>
    <p:sldLayoutId id="2147484640" r:id="rId9"/>
    <p:sldLayoutId id="2147484641" r:id="rId10"/>
    <p:sldLayoutId id="2147484642" r:id="rId11"/>
    <p:sldLayoutId id="2147484643" r:id="rId12"/>
    <p:sldLayoutId id="2147484644" r:id="rId13"/>
    <p:sldLayoutId id="2147484659" r:id="rId14"/>
    <p:sldLayoutId id="2147484628" r:id="rId15"/>
    <p:sldLayoutId id="2147484652" r:id="rId16"/>
    <p:sldLayoutId id="2147484672" r:id="rId17"/>
    <p:sldLayoutId id="2147484674" r:id="rId18"/>
    <p:sldLayoutId id="2147484629" r:id="rId19"/>
    <p:sldLayoutId id="2147484673" r:id="rId20"/>
    <p:sldLayoutId id="2147484654" r:id="rId21"/>
    <p:sldLayoutId id="2147484655" r:id="rId22"/>
    <p:sldLayoutId id="2147484630" r:id="rId23"/>
    <p:sldLayoutId id="2147484656" r:id="rId24"/>
    <p:sldLayoutId id="2147484657" r:id="rId25"/>
    <p:sldLayoutId id="2147484631" r:id="rId26"/>
    <p:sldLayoutId id="2147484632" r:id="rId27"/>
    <p:sldLayoutId id="2147484633" r:id="rId28"/>
    <p:sldLayoutId id="2147484634" r:id="rId29"/>
    <p:sldLayoutId id="2147484635" r:id="rId30"/>
    <p:sldLayoutId id="2147484675" r:id="rId31"/>
    <p:sldLayoutId id="2147484676" r:id="rId32"/>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24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7"/>
            <a:ext cx="7345362" cy="482405"/>
          </a:xfrm>
          <a:prstGeom prst="rect">
            <a:avLst/>
          </a:prstGeom>
        </p:spPr>
        <p:txBody>
          <a:bodyPr vert="horz" lIns="0" tIns="0" rIns="0" bIns="0" rtlCol="0" anchor="t" anchorCtr="0">
            <a:noAutofit/>
          </a:bodyPr>
          <a:lstStyle/>
          <a:p>
            <a:r>
              <a:rPr lang="en-US" dirty="0"/>
              <a:t>Header </a:t>
            </a:r>
            <a:r>
              <a:rPr lang="en-US" dirty="0" err="1"/>
              <a:t>avenir</a:t>
            </a:r>
            <a:r>
              <a:rPr lang="en-US" dirty="0"/>
              <a:t> demi 32pt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962527"/>
            <a:ext cx="3600449" cy="51668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9" name="Group 58"/>
          <p:cNvGrpSpPr/>
          <p:nvPr userDrawn="1"/>
        </p:nvGrpSpPr>
        <p:grpSpPr>
          <a:xfrm>
            <a:off x="542628" y="6257177"/>
            <a:ext cx="1561032" cy="390758"/>
            <a:chOff x="531302" y="1372525"/>
            <a:chExt cx="2614849" cy="654549"/>
          </a:xfrm>
        </p:grpSpPr>
        <p:grpSp>
          <p:nvGrpSpPr>
            <p:cNvPr id="60" name="Group 59">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4" name="Freeform 63">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1" name="Freeform 60">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2" name="Straight Connector 61"/>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2410956059"/>
      </p:ext>
    </p:extLst>
  </p:cSld>
  <p:clrMap bg1="lt1" tx1="dk1" bg2="lt2" tx2="dk2" accent1="accent1" accent2="accent2" accent3="accent3" accent4="accent4" accent5="accent5" accent6="accent6" hlink="hlink" folHlink="folHlink"/>
  <p:sldLayoutIdLst>
    <p:sldLayoutId id="2147484714" r:id="rId1"/>
  </p:sldLayoutIdLst>
  <p:hf hdr="0" dt="0"/>
  <p:txStyles>
    <p:titleStyle>
      <a:lvl1pPr algn="l" defTabSz="914400"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24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24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50Inventory/050Managing_Collections#Adding_a_Logical_Collection"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85862" y="2987973"/>
            <a:ext cx="7597158" cy="1346074"/>
          </a:xfrm>
        </p:spPr>
        <p:txBody>
          <a:bodyPr/>
          <a:lstStyle/>
          <a:p>
            <a:pPr marL="0" indent="0" defTabSz="914400" eaLnBrk="1" latinLnBrk="0" hangingPunct="1">
              <a:lnSpc>
                <a:spcPct val="85000"/>
              </a:lnSpc>
              <a:spcBef>
                <a:spcPts val="0"/>
              </a:spcBef>
              <a:buFont typeface="Arial" panose="020B0604020202020204" pitchFamily="34" charset="0"/>
              <a:buNone/>
            </a:pPr>
            <a:r>
              <a:rPr lang="en-US" sz="3600" b="1" dirty="0"/>
              <a:t>Using Logical Title Level Collections</a:t>
            </a:r>
            <a:endParaRPr lang="en-US" sz="3600" dirty="0"/>
          </a:p>
        </p:txBody>
      </p:sp>
      <p:sp>
        <p:nvSpPr>
          <p:cNvPr id="4" name="Text Placeholder 3"/>
          <p:cNvSpPr>
            <a:spLocks noGrp="1"/>
          </p:cNvSpPr>
          <p:nvPr>
            <p:ph type="body" sz="quarter" idx="18"/>
          </p:nvPr>
        </p:nvSpPr>
        <p:spPr/>
        <p:txBody>
          <a:bodyPr/>
          <a:lstStyle/>
          <a:p>
            <a:r>
              <a:rPr lang="en-US" dirty="0"/>
              <a:t>Yoel Kortick	May 2024</a:t>
            </a:r>
          </a:p>
        </p:txBody>
      </p:sp>
    </p:spTree>
    <p:extLst>
      <p:ext uri="{BB962C8B-B14F-4D97-AF65-F5344CB8AC3E}">
        <p14:creationId xmlns:p14="http://schemas.microsoft.com/office/powerpoint/2010/main" val="260985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6DA5E-8B83-FB19-8970-97FD5A10D1B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FB8B263-FEDA-9565-1722-B0DE2A22208F}"/>
              </a:ext>
            </a:extLst>
          </p:cNvPr>
          <p:cNvPicPr>
            <a:picLocks noChangeAspect="1"/>
          </p:cNvPicPr>
          <p:nvPr/>
        </p:nvPicPr>
        <p:blipFill>
          <a:blip r:embed="rId2"/>
          <a:stretch>
            <a:fillRect/>
          </a:stretch>
        </p:blipFill>
        <p:spPr>
          <a:xfrm>
            <a:off x="1390318" y="1641490"/>
            <a:ext cx="9380307" cy="4343949"/>
          </a:xfrm>
          <a:prstGeom prst="rect">
            <a:avLst/>
          </a:prstGeom>
          <a:ln>
            <a:solidFill>
              <a:schemeClr val="tx1"/>
            </a:solidFill>
          </a:ln>
        </p:spPr>
      </p:pic>
      <p:sp>
        <p:nvSpPr>
          <p:cNvPr id="4" name="Title 3">
            <a:extLst>
              <a:ext uri="{FF2B5EF4-FFF2-40B4-BE49-F238E27FC236}">
                <a16:creationId xmlns:a16="http://schemas.microsoft.com/office/drawing/2014/main" id="{8C8F2987-9E72-8BBC-E487-8E4228FB2CB0}"/>
              </a:ext>
            </a:extLst>
          </p:cNvPr>
          <p:cNvSpPr>
            <a:spLocks noGrp="1"/>
          </p:cNvSpPr>
          <p:nvPr>
            <p:ph type="title"/>
          </p:nvPr>
        </p:nvSpPr>
        <p:spPr/>
        <p:txBody>
          <a:bodyPr/>
          <a:lstStyle/>
          <a:p>
            <a:r>
              <a:rPr lang="en-US" dirty="0"/>
              <a:t>Creating the Logical Query</a:t>
            </a:r>
          </a:p>
        </p:txBody>
      </p:sp>
      <p:sp>
        <p:nvSpPr>
          <p:cNvPr id="3" name="Slide Number Placeholder 2">
            <a:extLst>
              <a:ext uri="{FF2B5EF4-FFF2-40B4-BE49-F238E27FC236}">
                <a16:creationId xmlns:a16="http://schemas.microsoft.com/office/drawing/2014/main" id="{9050F629-FEC6-8F28-F021-47A048BC55F9}"/>
              </a:ext>
            </a:extLst>
          </p:cNvPr>
          <p:cNvSpPr>
            <a:spLocks noGrp="1"/>
          </p:cNvSpPr>
          <p:nvPr>
            <p:ph type="sldNum" sz="quarter" idx="11"/>
          </p:nvPr>
        </p:nvSpPr>
        <p:spPr/>
        <p:txBody>
          <a:bodyPr/>
          <a:lstStyle/>
          <a:p>
            <a:fld id="{F59CD943-D024-467A-B36E-F11E1285ED75}" type="slidenum">
              <a:rPr lang="en-GB" smtClean="0"/>
              <a:pPr/>
              <a:t>10</a:t>
            </a:fld>
            <a:endParaRPr lang="en-GB" dirty="0"/>
          </a:p>
        </p:txBody>
      </p:sp>
      <p:sp>
        <p:nvSpPr>
          <p:cNvPr id="10" name="TextBox 9">
            <a:extLst>
              <a:ext uri="{FF2B5EF4-FFF2-40B4-BE49-F238E27FC236}">
                <a16:creationId xmlns:a16="http://schemas.microsoft.com/office/drawing/2014/main" id="{8DF27603-C9D4-F33B-1CD5-D2C63F76A426}"/>
              </a:ext>
            </a:extLst>
          </p:cNvPr>
          <p:cNvSpPr txBox="1"/>
          <p:nvPr/>
        </p:nvSpPr>
        <p:spPr>
          <a:xfrm>
            <a:off x="438744" y="1086843"/>
            <a:ext cx="1128345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From the results we will click “Save Filter and Query” to create a logical set</a:t>
            </a:r>
          </a:p>
        </p:txBody>
      </p:sp>
      <p:sp>
        <p:nvSpPr>
          <p:cNvPr id="11" name="Rectangle 10">
            <a:extLst>
              <a:ext uri="{FF2B5EF4-FFF2-40B4-BE49-F238E27FC236}">
                <a16:creationId xmlns:a16="http://schemas.microsoft.com/office/drawing/2014/main" id="{3DEB694B-977B-CF2D-49B1-38497E0F65DE}"/>
              </a:ext>
            </a:extLst>
          </p:cNvPr>
          <p:cNvSpPr/>
          <p:nvPr/>
        </p:nvSpPr>
        <p:spPr>
          <a:xfrm>
            <a:off x="9506189" y="1659727"/>
            <a:ext cx="1264436" cy="39510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08271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E21A6-5549-7F8A-16D5-018028FFAB5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6592FDA-FB38-665E-6BC5-FCA73C7F8CF5}"/>
              </a:ext>
            </a:extLst>
          </p:cNvPr>
          <p:cNvPicPr>
            <a:picLocks noChangeAspect="1"/>
          </p:cNvPicPr>
          <p:nvPr/>
        </p:nvPicPr>
        <p:blipFill>
          <a:blip r:embed="rId2"/>
          <a:stretch>
            <a:fillRect/>
          </a:stretch>
        </p:blipFill>
        <p:spPr>
          <a:xfrm>
            <a:off x="0" y="2246361"/>
            <a:ext cx="12192000" cy="2365278"/>
          </a:xfrm>
          <a:prstGeom prst="rect">
            <a:avLst/>
          </a:prstGeom>
          <a:ln>
            <a:solidFill>
              <a:schemeClr val="tx2"/>
            </a:solidFill>
          </a:ln>
        </p:spPr>
      </p:pic>
      <p:sp>
        <p:nvSpPr>
          <p:cNvPr id="4" name="Title 3">
            <a:extLst>
              <a:ext uri="{FF2B5EF4-FFF2-40B4-BE49-F238E27FC236}">
                <a16:creationId xmlns:a16="http://schemas.microsoft.com/office/drawing/2014/main" id="{2B15F668-1061-31AC-D536-D9510874E7F0}"/>
              </a:ext>
            </a:extLst>
          </p:cNvPr>
          <p:cNvSpPr>
            <a:spLocks noGrp="1"/>
          </p:cNvSpPr>
          <p:nvPr>
            <p:ph type="title"/>
          </p:nvPr>
        </p:nvSpPr>
        <p:spPr/>
        <p:txBody>
          <a:bodyPr/>
          <a:lstStyle/>
          <a:p>
            <a:r>
              <a:rPr lang="en-US" dirty="0"/>
              <a:t>Creating the Logical Query</a:t>
            </a:r>
          </a:p>
        </p:txBody>
      </p:sp>
      <p:sp>
        <p:nvSpPr>
          <p:cNvPr id="3" name="Slide Number Placeholder 2">
            <a:extLst>
              <a:ext uri="{FF2B5EF4-FFF2-40B4-BE49-F238E27FC236}">
                <a16:creationId xmlns:a16="http://schemas.microsoft.com/office/drawing/2014/main" id="{46FCA989-50F8-347B-E47A-6C3AF48A236E}"/>
              </a:ext>
            </a:extLst>
          </p:cNvPr>
          <p:cNvSpPr>
            <a:spLocks noGrp="1"/>
          </p:cNvSpPr>
          <p:nvPr>
            <p:ph type="sldNum" sz="quarter" idx="11"/>
          </p:nvPr>
        </p:nvSpPr>
        <p:spPr/>
        <p:txBody>
          <a:bodyPr/>
          <a:lstStyle/>
          <a:p>
            <a:fld id="{F59CD943-D024-467A-B36E-F11E1285ED75}" type="slidenum">
              <a:rPr lang="en-GB" smtClean="0"/>
              <a:pPr/>
              <a:t>11</a:t>
            </a:fld>
            <a:endParaRPr lang="en-GB" dirty="0"/>
          </a:p>
        </p:txBody>
      </p:sp>
      <p:sp>
        <p:nvSpPr>
          <p:cNvPr id="7" name="TextBox 6">
            <a:extLst>
              <a:ext uri="{FF2B5EF4-FFF2-40B4-BE49-F238E27FC236}">
                <a16:creationId xmlns:a16="http://schemas.microsoft.com/office/drawing/2014/main" id="{9FDAD1CA-374B-A8FB-B30A-D6C94C925F4D}"/>
              </a:ext>
            </a:extLst>
          </p:cNvPr>
          <p:cNvSpPr txBox="1"/>
          <p:nvPr/>
        </p:nvSpPr>
        <p:spPr>
          <a:xfrm>
            <a:off x="323348" y="977030"/>
            <a:ext cx="1146162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We will call our All Titles Logical Set “All titles with subject Library Science”</a:t>
            </a:r>
          </a:p>
        </p:txBody>
      </p:sp>
      <p:sp>
        <p:nvSpPr>
          <p:cNvPr id="6" name="Rectangle 5">
            <a:extLst>
              <a:ext uri="{FF2B5EF4-FFF2-40B4-BE49-F238E27FC236}">
                <a16:creationId xmlns:a16="http://schemas.microsoft.com/office/drawing/2014/main" id="{2C81CE4E-7AA8-AF1F-029A-B2D07687CF33}"/>
              </a:ext>
            </a:extLst>
          </p:cNvPr>
          <p:cNvSpPr/>
          <p:nvPr/>
        </p:nvSpPr>
        <p:spPr>
          <a:xfrm>
            <a:off x="11869444" y="2246360"/>
            <a:ext cx="322555" cy="23269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9EBF5FEA-67D5-3B53-2690-3FD879564930}"/>
              </a:ext>
            </a:extLst>
          </p:cNvPr>
          <p:cNvSpPr/>
          <p:nvPr/>
        </p:nvSpPr>
        <p:spPr>
          <a:xfrm>
            <a:off x="1201862" y="2776605"/>
            <a:ext cx="1834301" cy="23969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C4815C0F-7849-9266-D077-43DC03B1265D}"/>
              </a:ext>
            </a:extLst>
          </p:cNvPr>
          <p:cNvSpPr/>
          <p:nvPr/>
        </p:nvSpPr>
        <p:spPr>
          <a:xfrm>
            <a:off x="971042" y="3604334"/>
            <a:ext cx="1328276" cy="23969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754B724D-5593-0A44-7F7E-1C33DE894944}"/>
              </a:ext>
            </a:extLst>
          </p:cNvPr>
          <p:cNvSpPr/>
          <p:nvPr/>
        </p:nvSpPr>
        <p:spPr>
          <a:xfrm>
            <a:off x="7128769" y="3604334"/>
            <a:ext cx="763480" cy="23969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35091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913F3-1F3F-62B8-B36A-23730CB6BBF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80E034C-A876-A027-EAA9-E8AEDDC836CC}"/>
              </a:ext>
            </a:extLst>
          </p:cNvPr>
          <p:cNvPicPr>
            <a:picLocks noChangeAspect="1"/>
          </p:cNvPicPr>
          <p:nvPr/>
        </p:nvPicPr>
        <p:blipFill>
          <a:blip r:embed="rId2"/>
          <a:stretch>
            <a:fillRect/>
          </a:stretch>
        </p:blipFill>
        <p:spPr>
          <a:xfrm>
            <a:off x="100012" y="2390775"/>
            <a:ext cx="11991975" cy="2076450"/>
          </a:xfrm>
          <a:prstGeom prst="rect">
            <a:avLst/>
          </a:prstGeom>
          <a:ln>
            <a:solidFill>
              <a:schemeClr val="tx1"/>
            </a:solidFill>
          </a:ln>
        </p:spPr>
      </p:pic>
      <p:sp>
        <p:nvSpPr>
          <p:cNvPr id="4" name="Title 3">
            <a:extLst>
              <a:ext uri="{FF2B5EF4-FFF2-40B4-BE49-F238E27FC236}">
                <a16:creationId xmlns:a16="http://schemas.microsoft.com/office/drawing/2014/main" id="{8522E283-CABD-4A96-6CC5-34DAABA99B1B}"/>
              </a:ext>
            </a:extLst>
          </p:cNvPr>
          <p:cNvSpPr>
            <a:spLocks noGrp="1"/>
          </p:cNvSpPr>
          <p:nvPr>
            <p:ph type="title"/>
          </p:nvPr>
        </p:nvSpPr>
        <p:spPr/>
        <p:txBody>
          <a:bodyPr/>
          <a:lstStyle/>
          <a:p>
            <a:r>
              <a:rPr lang="en-US" dirty="0"/>
              <a:t>Creating the Logical Query</a:t>
            </a:r>
          </a:p>
        </p:txBody>
      </p:sp>
      <p:sp>
        <p:nvSpPr>
          <p:cNvPr id="3" name="Slide Number Placeholder 2">
            <a:extLst>
              <a:ext uri="{FF2B5EF4-FFF2-40B4-BE49-F238E27FC236}">
                <a16:creationId xmlns:a16="http://schemas.microsoft.com/office/drawing/2014/main" id="{8F56A2C2-87A9-3C0C-4A8B-69EACA1D0FDE}"/>
              </a:ext>
            </a:extLst>
          </p:cNvPr>
          <p:cNvSpPr>
            <a:spLocks noGrp="1"/>
          </p:cNvSpPr>
          <p:nvPr>
            <p:ph type="sldNum" sz="quarter" idx="11"/>
          </p:nvPr>
        </p:nvSpPr>
        <p:spPr/>
        <p:txBody>
          <a:bodyPr/>
          <a:lstStyle/>
          <a:p>
            <a:fld id="{F59CD943-D024-467A-B36E-F11E1285ED75}" type="slidenum">
              <a:rPr lang="en-GB" smtClean="0"/>
              <a:pPr/>
              <a:t>12</a:t>
            </a:fld>
            <a:endParaRPr lang="en-GB" dirty="0"/>
          </a:p>
        </p:txBody>
      </p:sp>
      <p:sp>
        <p:nvSpPr>
          <p:cNvPr id="7" name="TextBox 6">
            <a:extLst>
              <a:ext uri="{FF2B5EF4-FFF2-40B4-BE49-F238E27FC236}">
                <a16:creationId xmlns:a16="http://schemas.microsoft.com/office/drawing/2014/main" id="{9B5F0CA2-9B7B-99DE-584F-11CB75637C21}"/>
              </a:ext>
            </a:extLst>
          </p:cNvPr>
          <p:cNvSpPr txBox="1"/>
          <p:nvPr/>
        </p:nvSpPr>
        <p:spPr>
          <a:xfrm>
            <a:off x="323348" y="977030"/>
            <a:ext cx="1146162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set has been created</a:t>
            </a:r>
          </a:p>
        </p:txBody>
      </p:sp>
      <p:sp>
        <p:nvSpPr>
          <p:cNvPr id="9" name="Rectangle 8">
            <a:extLst>
              <a:ext uri="{FF2B5EF4-FFF2-40B4-BE49-F238E27FC236}">
                <a16:creationId xmlns:a16="http://schemas.microsoft.com/office/drawing/2014/main" id="{BA8510E3-BD25-876F-897F-3490B0A40A1F}"/>
              </a:ext>
            </a:extLst>
          </p:cNvPr>
          <p:cNvSpPr/>
          <p:nvPr/>
        </p:nvSpPr>
        <p:spPr>
          <a:xfrm>
            <a:off x="873303" y="3500872"/>
            <a:ext cx="2589088" cy="72180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5420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BC451-2975-18AB-0C4C-3DD0656A22F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9E84295-B2C8-00C9-BC8F-B332F957D2BA}"/>
              </a:ext>
            </a:extLst>
          </p:cNvPr>
          <p:cNvSpPr>
            <a:spLocks noGrp="1"/>
          </p:cNvSpPr>
          <p:nvPr>
            <p:ph type="body" sz="quarter" idx="16"/>
          </p:nvPr>
        </p:nvSpPr>
        <p:spPr>
          <a:xfrm>
            <a:off x="0" y="2500384"/>
            <a:ext cx="12192000" cy="1030130"/>
          </a:xfrm>
        </p:spPr>
        <p:txBody>
          <a:bodyPr/>
          <a:lstStyle/>
          <a:p>
            <a:r>
              <a:rPr lang="en-US" dirty="0"/>
              <a:t>Creating the Logical Collection</a:t>
            </a:r>
          </a:p>
        </p:txBody>
      </p:sp>
      <p:sp>
        <p:nvSpPr>
          <p:cNvPr id="3" name="Slide Number Placeholder 2">
            <a:extLst>
              <a:ext uri="{FF2B5EF4-FFF2-40B4-BE49-F238E27FC236}">
                <a16:creationId xmlns:a16="http://schemas.microsoft.com/office/drawing/2014/main" id="{F07E5D91-2C7D-2D43-F0D4-DED2EDE1BA4D}"/>
              </a:ext>
            </a:extLst>
          </p:cNvPr>
          <p:cNvSpPr>
            <a:spLocks noGrp="1"/>
          </p:cNvSpPr>
          <p:nvPr>
            <p:ph type="sldNum" sz="quarter" idx="11"/>
          </p:nvPr>
        </p:nvSpPr>
        <p:spPr/>
        <p:txBody>
          <a:bodyPr/>
          <a:lstStyle/>
          <a:p>
            <a:fld id="{F59CD943-D024-467A-B36E-F11E1285ED75}" type="slidenum">
              <a:rPr lang="en-GB" smtClean="0"/>
              <a:pPr/>
              <a:t>13</a:t>
            </a:fld>
            <a:endParaRPr lang="en-GB" dirty="0"/>
          </a:p>
        </p:txBody>
      </p:sp>
    </p:spTree>
    <p:extLst>
      <p:ext uri="{BB962C8B-B14F-4D97-AF65-F5344CB8AC3E}">
        <p14:creationId xmlns:p14="http://schemas.microsoft.com/office/powerpoint/2010/main" val="369562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39E88-8BE1-5443-46C5-FF5358FA0C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0FF4AD-B3E6-1FA4-323A-91FDA4F45583}"/>
              </a:ext>
            </a:extLst>
          </p:cNvPr>
          <p:cNvSpPr>
            <a:spLocks noGrp="1"/>
          </p:cNvSpPr>
          <p:nvPr>
            <p:ph type="title"/>
          </p:nvPr>
        </p:nvSpPr>
        <p:spPr/>
        <p:txBody>
          <a:bodyPr/>
          <a:lstStyle/>
          <a:p>
            <a:r>
              <a:rPr lang="en-US" dirty="0"/>
              <a:t>Creating the Logical Collection</a:t>
            </a:r>
          </a:p>
        </p:txBody>
      </p:sp>
      <p:sp>
        <p:nvSpPr>
          <p:cNvPr id="3" name="Slide Number Placeholder 2">
            <a:extLst>
              <a:ext uri="{FF2B5EF4-FFF2-40B4-BE49-F238E27FC236}">
                <a16:creationId xmlns:a16="http://schemas.microsoft.com/office/drawing/2014/main" id="{2B7E39DC-602E-057D-8ED6-7EFE3DCFF211}"/>
              </a:ext>
            </a:extLst>
          </p:cNvPr>
          <p:cNvSpPr>
            <a:spLocks noGrp="1"/>
          </p:cNvSpPr>
          <p:nvPr>
            <p:ph type="sldNum" sz="quarter" idx="11"/>
          </p:nvPr>
        </p:nvSpPr>
        <p:spPr/>
        <p:txBody>
          <a:bodyPr/>
          <a:lstStyle/>
          <a:p>
            <a:fld id="{F59CD943-D024-467A-B36E-F11E1285ED75}" type="slidenum">
              <a:rPr lang="en-GB" smtClean="0"/>
              <a:pPr/>
              <a:t>14</a:t>
            </a:fld>
            <a:endParaRPr lang="en-GB" dirty="0"/>
          </a:p>
        </p:txBody>
      </p:sp>
      <p:sp>
        <p:nvSpPr>
          <p:cNvPr id="12" name="TextBox 11">
            <a:extLst>
              <a:ext uri="{FF2B5EF4-FFF2-40B4-BE49-F238E27FC236}">
                <a16:creationId xmlns:a16="http://schemas.microsoft.com/office/drawing/2014/main" id="{1F0AF78D-27ED-9E51-0167-7B13CF80FC36}"/>
              </a:ext>
            </a:extLst>
          </p:cNvPr>
          <p:cNvSpPr txBox="1"/>
          <p:nvPr/>
        </p:nvSpPr>
        <p:spPr>
          <a:xfrm>
            <a:off x="354841" y="1160336"/>
            <a:ext cx="1143470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Logical Title Level Collection will be created like other title level collections at “Resources &gt; Manage Inventory &gt; Manage Collections”</a:t>
            </a:r>
          </a:p>
        </p:txBody>
      </p:sp>
      <p:pic>
        <p:nvPicPr>
          <p:cNvPr id="10" name="Picture 9">
            <a:extLst>
              <a:ext uri="{FF2B5EF4-FFF2-40B4-BE49-F238E27FC236}">
                <a16:creationId xmlns:a16="http://schemas.microsoft.com/office/drawing/2014/main" id="{3894E3BD-4DF4-2AF2-1389-34E09C57D9C1}"/>
              </a:ext>
            </a:extLst>
          </p:cNvPr>
          <p:cNvPicPr>
            <a:picLocks noChangeAspect="1"/>
          </p:cNvPicPr>
          <p:nvPr/>
        </p:nvPicPr>
        <p:blipFill>
          <a:blip r:embed="rId2"/>
          <a:stretch>
            <a:fillRect/>
          </a:stretch>
        </p:blipFill>
        <p:spPr>
          <a:xfrm>
            <a:off x="3910840" y="2403628"/>
            <a:ext cx="4451372" cy="2341092"/>
          </a:xfrm>
          <a:prstGeom prst="rect">
            <a:avLst/>
          </a:prstGeom>
          <a:ln>
            <a:solidFill>
              <a:schemeClr val="tx1"/>
            </a:solidFill>
          </a:ln>
        </p:spPr>
      </p:pic>
      <p:sp>
        <p:nvSpPr>
          <p:cNvPr id="8" name="Rectangle 7">
            <a:extLst>
              <a:ext uri="{FF2B5EF4-FFF2-40B4-BE49-F238E27FC236}">
                <a16:creationId xmlns:a16="http://schemas.microsoft.com/office/drawing/2014/main" id="{6BD835CC-996B-0617-6AF9-763648A8BBB7}"/>
              </a:ext>
            </a:extLst>
          </p:cNvPr>
          <p:cNvSpPr/>
          <p:nvPr/>
        </p:nvSpPr>
        <p:spPr>
          <a:xfrm>
            <a:off x="3996532" y="2855200"/>
            <a:ext cx="2291251" cy="40171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0459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13104-0B04-AF34-0FEF-C4C523D042E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D86491-2B86-FDD7-DC9F-6B8E16B726C5}"/>
              </a:ext>
            </a:extLst>
          </p:cNvPr>
          <p:cNvPicPr>
            <a:picLocks noChangeAspect="1"/>
          </p:cNvPicPr>
          <p:nvPr/>
        </p:nvPicPr>
        <p:blipFill>
          <a:blip r:embed="rId2"/>
          <a:stretch>
            <a:fillRect/>
          </a:stretch>
        </p:blipFill>
        <p:spPr>
          <a:xfrm>
            <a:off x="0" y="1829715"/>
            <a:ext cx="12192000" cy="3198569"/>
          </a:xfrm>
          <a:prstGeom prst="rect">
            <a:avLst/>
          </a:prstGeom>
          <a:ln>
            <a:solidFill>
              <a:schemeClr val="tx1"/>
            </a:solidFill>
          </a:ln>
        </p:spPr>
      </p:pic>
      <p:sp>
        <p:nvSpPr>
          <p:cNvPr id="4" name="Title 3">
            <a:extLst>
              <a:ext uri="{FF2B5EF4-FFF2-40B4-BE49-F238E27FC236}">
                <a16:creationId xmlns:a16="http://schemas.microsoft.com/office/drawing/2014/main" id="{B8DAB2B4-4329-1F7B-85B7-FCB7E11ECCA6}"/>
              </a:ext>
            </a:extLst>
          </p:cNvPr>
          <p:cNvSpPr>
            <a:spLocks noGrp="1"/>
          </p:cNvSpPr>
          <p:nvPr>
            <p:ph type="title"/>
          </p:nvPr>
        </p:nvSpPr>
        <p:spPr/>
        <p:txBody>
          <a:bodyPr/>
          <a:lstStyle/>
          <a:p>
            <a:r>
              <a:rPr lang="en-US" dirty="0"/>
              <a:t>Creating the Logical Collection</a:t>
            </a:r>
          </a:p>
        </p:txBody>
      </p:sp>
      <p:sp>
        <p:nvSpPr>
          <p:cNvPr id="3" name="Slide Number Placeholder 2">
            <a:extLst>
              <a:ext uri="{FF2B5EF4-FFF2-40B4-BE49-F238E27FC236}">
                <a16:creationId xmlns:a16="http://schemas.microsoft.com/office/drawing/2014/main" id="{264B2A9F-C562-C8DC-32FA-F4D85B55B489}"/>
              </a:ext>
            </a:extLst>
          </p:cNvPr>
          <p:cNvSpPr>
            <a:spLocks noGrp="1"/>
          </p:cNvSpPr>
          <p:nvPr>
            <p:ph type="sldNum" sz="quarter" idx="11"/>
          </p:nvPr>
        </p:nvSpPr>
        <p:spPr/>
        <p:txBody>
          <a:bodyPr/>
          <a:lstStyle/>
          <a:p>
            <a:fld id="{F59CD943-D024-467A-B36E-F11E1285ED75}" type="slidenum">
              <a:rPr lang="en-GB" smtClean="0"/>
              <a:pPr/>
              <a:t>15</a:t>
            </a:fld>
            <a:endParaRPr lang="en-GB" dirty="0"/>
          </a:p>
        </p:txBody>
      </p:sp>
      <p:sp>
        <p:nvSpPr>
          <p:cNvPr id="8" name="Rectangle 7">
            <a:extLst>
              <a:ext uri="{FF2B5EF4-FFF2-40B4-BE49-F238E27FC236}">
                <a16:creationId xmlns:a16="http://schemas.microsoft.com/office/drawing/2014/main" id="{35875364-A5AB-CA34-4D6B-EEDDDCA0232C}"/>
              </a:ext>
            </a:extLst>
          </p:cNvPr>
          <p:cNvSpPr/>
          <p:nvPr/>
        </p:nvSpPr>
        <p:spPr>
          <a:xfrm>
            <a:off x="7335748" y="2382588"/>
            <a:ext cx="1602768" cy="40170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F32AD0B3-801B-1A83-B954-56EC41D3694B}"/>
              </a:ext>
            </a:extLst>
          </p:cNvPr>
          <p:cNvSpPr txBox="1"/>
          <p:nvPr/>
        </p:nvSpPr>
        <p:spPr>
          <a:xfrm>
            <a:off x="354841" y="1160336"/>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We will add a new top-level collection</a:t>
            </a:r>
          </a:p>
        </p:txBody>
      </p:sp>
    </p:spTree>
    <p:extLst>
      <p:ext uri="{BB962C8B-B14F-4D97-AF65-F5344CB8AC3E}">
        <p14:creationId xmlns:p14="http://schemas.microsoft.com/office/powerpoint/2010/main" val="196412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CC525-C433-CC1E-A4B8-9FC0F8017F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F8E9FA-0262-D3DA-B791-868FAFEDECB0}"/>
              </a:ext>
            </a:extLst>
          </p:cNvPr>
          <p:cNvSpPr>
            <a:spLocks noGrp="1"/>
          </p:cNvSpPr>
          <p:nvPr>
            <p:ph type="title"/>
          </p:nvPr>
        </p:nvSpPr>
        <p:spPr/>
        <p:txBody>
          <a:bodyPr/>
          <a:lstStyle/>
          <a:p>
            <a:r>
              <a:rPr lang="en-US" dirty="0"/>
              <a:t>Creating the Logical Collection</a:t>
            </a:r>
          </a:p>
        </p:txBody>
      </p:sp>
      <p:sp>
        <p:nvSpPr>
          <p:cNvPr id="3" name="Slide Number Placeholder 2">
            <a:extLst>
              <a:ext uri="{FF2B5EF4-FFF2-40B4-BE49-F238E27FC236}">
                <a16:creationId xmlns:a16="http://schemas.microsoft.com/office/drawing/2014/main" id="{41A51F93-A2B3-5D2F-C93A-2B11164F4CEC}"/>
              </a:ext>
            </a:extLst>
          </p:cNvPr>
          <p:cNvSpPr>
            <a:spLocks noGrp="1"/>
          </p:cNvSpPr>
          <p:nvPr>
            <p:ph type="sldNum" sz="quarter" idx="11"/>
          </p:nvPr>
        </p:nvSpPr>
        <p:spPr/>
        <p:txBody>
          <a:bodyPr/>
          <a:lstStyle/>
          <a:p>
            <a:fld id="{F59CD943-D024-467A-B36E-F11E1285ED75}" type="slidenum">
              <a:rPr lang="en-GB" smtClean="0"/>
              <a:pPr/>
              <a:t>16</a:t>
            </a:fld>
            <a:endParaRPr lang="en-GB" dirty="0"/>
          </a:p>
        </p:txBody>
      </p:sp>
      <p:sp>
        <p:nvSpPr>
          <p:cNvPr id="6" name="TextBox 5">
            <a:extLst>
              <a:ext uri="{FF2B5EF4-FFF2-40B4-BE49-F238E27FC236}">
                <a16:creationId xmlns:a16="http://schemas.microsoft.com/office/drawing/2014/main" id="{010D8559-29A3-D3E2-8381-D3CEDFB04049}"/>
              </a:ext>
            </a:extLst>
          </p:cNvPr>
          <p:cNvSpPr txBox="1"/>
          <p:nvPr/>
        </p:nvSpPr>
        <p:spPr>
          <a:xfrm>
            <a:off x="378647" y="1078143"/>
            <a:ext cx="11434705"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On the next slide we are adding a new Top-Level Collection called “Resources about Library Science”.</a:t>
            </a:r>
          </a:p>
          <a:p>
            <a:pPr marL="285750" indent="-285750">
              <a:buFont typeface="Arial" panose="020B0604020202020204" pitchFamily="34" charset="0"/>
              <a:buChar char="•"/>
            </a:pPr>
            <a:r>
              <a:rPr lang="en-US" sz="2400" dirty="0"/>
              <a:t>We are checking the checkbox “Logical Collection” to designate this as a Logical Collection”.</a:t>
            </a:r>
          </a:p>
        </p:txBody>
      </p:sp>
    </p:spTree>
    <p:extLst>
      <p:ext uri="{BB962C8B-B14F-4D97-AF65-F5344CB8AC3E}">
        <p14:creationId xmlns:p14="http://schemas.microsoft.com/office/powerpoint/2010/main" val="300486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95A05-D1B8-17E5-EAC2-17BB8468318D}"/>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7E17F40D-892A-D27C-7894-C130A8C1EF11}"/>
              </a:ext>
            </a:extLst>
          </p:cNvPr>
          <p:cNvPicPr>
            <a:picLocks noChangeAspect="1"/>
          </p:cNvPicPr>
          <p:nvPr/>
        </p:nvPicPr>
        <p:blipFill>
          <a:blip r:embed="rId2"/>
          <a:stretch>
            <a:fillRect/>
          </a:stretch>
        </p:blipFill>
        <p:spPr>
          <a:xfrm>
            <a:off x="996352" y="1019749"/>
            <a:ext cx="10396834" cy="5052278"/>
          </a:xfrm>
          <a:prstGeom prst="rect">
            <a:avLst/>
          </a:prstGeom>
          <a:ln>
            <a:solidFill>
              <a:schemeClr val="tx1"/>
            </a:solidFill>
          </a:ln>
        </p:spPr>
      </p:pic>
      <p:sp>
        <p:nvSpPr>
          <p:cNvPr id="4" name="Title 3">
            <a:extLst>
              <a:ext uri="{FF2B5EF4-FFF2-40B4-BE49-F238E27FC236}">
                <a16:creationId xmlns:a16="http://schemas.microsoft.com/office/drawing/2014/main" id="{779527F6-3B69-9567-A319-414360CC96F4}"/>
              </a:ext>
            </a:extLst>
          </p:cNvPr>
          <p:cNvSpPr>
            <a:spLocks noGrp="1"/>
          </p:cNvSpPr>
          <p:nvPr>
            <p:ph type="title"/>
          </p:nvPr>
        </p:nvSpPr>
        <p:spPr/>
        <p:txBody>
          <a:bodyPr/>
          <a:lstStyle/>
          <a:p>
            <a:r>
              <a:rPr lang="en-US" dirty="0"/>
              <a:t>Creating the Logical Collection</a:t>
            </a:r>
          </a:p>
        </p:txBody>
      </p:sp>
      <p:sp>
        <p:nvSpPr>
          <p:cNvPr id="3" name="Slide Number Placeholder 2">
            <a:extLst>
              <a:ext uri="{FF2B5EF4-FFF2-40B4-BE49-F238E27FC236}">
                <a16:creationId xmlns:a16="http://schemas.microsoft.com/office/drawing/2014/main" id="{05CE7DA1-A820-9A75-1B3A-61597503A562}"/>
              </a:ext>
            </a:extLst>
          </p:cNvPr>
          <p:cNvSpPr>
            <a:spLocks noGrp="1"/>
          </p:cNvSpPr>
          <p:nvPr>
            <p:ph type="sldNum" sz="quarter" idx="11"/>
          </p:nvPr>
        </p:nvSpPr>
        <p:spPr/>
        <p:txBody>
          <a:bodyPr/>
          <a:lstStyle/>
          <a:p>
            <a:fld id="{F59CD943-D024-467A-B36E-F11E1285ED75}" type="slidenum">
              <a:rPr lang="en-GB" smtClean="0"/>
              <a:pPr/>
              <a:t>17</a:t>
            </a:fld>
            <a:endParaRPr lang="en-GB" dirty="0"/>
          </a:p>
        </p:txBody>
      </p:sp>
      <p:sp>
        <p:nvSpPr>
          <p:cNvPr id="8" name="Rectangle 7">
            <a:extLst>
              <a:ext uri="{FF2B5EF4-FFF2-40B4-BE49-F238E27FC236}">
                <a16:creationId xmlns:a16="http://schemas.microsoft.com/office/drawing/2014/main" id="{0351DAC3-02F7-CD83-991C-4786F56331BF}"/>
              </a:ext>
            </a:extLst>
          </p:cNvPr>
          <p:cNvSpPr/>
          <p:nvPr/>
        </p:nvSpPr>
        <p:spPr>
          <a:xfrm>
            <a:off x="1428108" y="4396326"/>
            <a:ext cx="842481" cy="37088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TextBox 9">
            <a:extLst>
              <a:ext uri="{FF2B5EF4-FFF2-40B4-BE49-F238E27FC236}">
                <a16:creationId xmlns:a16="http://schemas.microsoft.com/office/drawing/2014/main" id="{CC0927DE-DB6F-E54F-E2D9-D1A8ACC5A541}"/>
              </a:ext>
            </a:extLst>
          </p:cNvPr>
          <p:cNvSpPr txBox="1"/>
          <p:nvPr/>
        </p:nvSpPr>
        <p:spPr>
          <a:xfrm>
            <a:off x="1633591" y="5291193"/>
            <a:ext cx="3565132" cy="647272"/>
          </a:xfrm>
          <a:prstGeom prst="rect">
            <a:avLst/>
          </a:prstGeom>
          <a:solidFill>
            <a:srgbClr val="FFFF00"/>
          </a:solidFill>
          <a:ln>
            <a:solidFill>
              <a:schemeClr val="accent2"/>
            </a:solidFill>
          </a:ln>
        </p:spPr>
        <p:txBody>
          <a:bodyPr wrap="square" rtlCol="0">
            <a:noAutofit/>
          </a:bodyPr>
          <a:lstStyle/>
          <a:p>
            <a:pPr algn="l"/>
            <a:r>
              <a:rPr lang="en-US" dirty="0"/>
              <a:t>Designate this title level collection as a logical collection</a:t>
            </a:r>
          </a:p>
        </p:txBody>
      </p:sp>
      <p:cxnSp>
        <p:nvCxnSpPr>
          <p:cNvPr id="12" name="Straight Arrow Connector 11">
            <a:extLst>
              <a:ext uri="{FF2B5EF4-FFF2-40B4-BE49-F238E27FC236}">
                <a16:creationId xmlns:a16="http://schemas.microsoft.com/office/drawing/2014/main" id="{B16D0B61-AE21-4324-5685-134F4ADEDA8D}"/>
              </a:ext>
            </a:extLst>
          </p:cNvPr>
          <p:cNvCxnSpPr>
            <a:cxnSpLocks/>
          </p:cNvCxnSpPr>
          <p:nvPr/>
        </p:nvCxnSpPr>
        <p:spPr>
          <a:xfrm flipH="1">
            <a:off x="2352783" y="4592550"/>
            <a:ext cx="6369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2751FFE-CF39-AD28-48C2-538DC58CF3C0}"/>
              </a:ext>
            </a:extLst>
          </p:cNvPr>
          <p:cNvCxnSpPr>
            <a:cxnSpLocks/>
          </p:cNvCxnSpPr>
          <p:nvPr/>
        </p:nvCxnSpPr>
        <p:spPr>
          <a:xfrm>
            <a:off x="2989780" y="4592550"/>
            <a:ext cx="0" cy="69864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990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0DA25-6246-9AB9-2905-C8641498B30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A1BB2F5-D429-8C8B-10E1-55112ECD1E8B}"/>
              </a:ext>
            </a:extLst>
          </p:cNvPr>
          <p:cNvPicPr>
            <a:picLocks noChangeAspect="1"/>
          </p:cNvPicPr>
          <p:nvPr/>
        </p:nvPicPr>
        <p:blipFill>
          <a:blip r:embed="rId2"/>
          <a:stretch>
            <a:fillRect/>
          </a:stretch>
        </p:blipFill>
        <p:spPr>
          <a:xfrm>
            <a:off x="0" y="2292406"/>
            <a:ext cx="12192000" cy="3588281"/>
          </a:xfrm>
          <a:prstGeom prst="rect">
            <a:avLst/>
          </a:prstGeom>
          <a:ln>
            <a:solidFill>
              <a:schemeClr val="tx1"/>
            </a:solidFill>
          </a:ln>
        </p:spPr>
      </p:pic>
      <p:sp>
        <p:nvSpPr>
          <p:cNvPr id="4" name="Title 3">
            <a:extLst>
              <a:ext uri="{FF2B5EF4-FFF2-40B4-BE49-F238E27FC236}">
                <a16:creationId xmlns:a16="http://schemas.microsoft.com/office/drawing/2014/main" id="{82D35DC2-4EC3-E215-2B33-1D56D4891977}"/>
              </a:ext>
            </a:extLst>
          </p:cNvPr>
          <p:cNvSpPr>
            <a:spLocks noGrp="1"/>
          </p:cNvSpPr>
          <p:nvPr>
            <p:ph type="title"/>
          </p:nvPr>
        </p:nvSpPr>
        <p:spPr/>
        <p:txBody>
          <a:bodyPr/>
          <a:lstStyle/>
          <a:p>
            <a:r>
              <a:rPr lang="en-US" dirty="0"/>
              <a:t>Creating the Logical Collection</a:t>
            </a:r>
          </a:p>
        </p:txBody>
      </p:sp>
      <p:sp>
        <p:nvSpPr>
          <p:cNvPr id="3" name="Slide Number Placeholder 2">
            <a:extLst>
              <a:ext uri="{FF2B5EF4-FFF2-40B4-BE49-F238E27FC236}">
                <a16:creationId xmlns:a16="http://schemas.microsoft.com/office/drawing/2014/main" id="{DAB5C1B4-6246-0FA4-7C0A-CE2EF1E7BD01}"/>
              </a:ext>
            </a:extLst>
          </p:cNvPr>
          <p:cNvSpPr>
            <a:spLocks noGrp="1"/>
          </p:cNvSpPr>
          <p:nvPr>
            <p:ph type="sldNum" sz="quarter" idx="11"/>
          </p:nvPr>
        </p:nvSpPr>
        <p:spPr/>
        <p:txBody>
          <a:bodyPr/>
          <a:lstStyle/>
          <a:p>
            <a:fld id="{F59CD943-D024-467A-B36E-F11E1285ED75}" type="slidenum">
              <a:rPr lang="en-GB" smtClean="0"/>
              <a:pPr/>
              <a:t>18</a:t>
            </a:fld>
            <a:endParaRPr lang="en-GB" dirty="0"/>
          </a:p>
        </p:txBody>
      </p:sp>
      <p:sp>
        <p:nvSpPr>
          <p:cNvPr id="8" name="Rectangle 7">
            <a:extLst>
              <a:ext uri="{FF2B5EF4-FFF2-40B4-BE49-F238E27FC236}">
                <a16:creationId xmlns:a16="http://schemas.microsoft.com/office/drawing/2014/main" id="{88DFC849-2254-0678-13E6-F97BEB295D6D}"/>
              </a:ext>
            </a:extLst>
          </p:cNvPr>
          <p:cNvSpPr/>
          <p:nvPr/>
        </p:nvSpPr>
        <p:spPr>
          <a:xfrm>
            <a:off x="287676" y="3428999"/>
            <a:ext cx="11599524" cy="5368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2A5AAD08-3AB9-0605-5E43-6B0C92124048}"/>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Here is our new Logical Title Level Collection</a:t>
            </a:r>
          </a:p>
        </p:txBody>
      </p:sp>
    </p:spTree>
    <p:extLst>
      <p:ext uri="{BB962C8B-B14F-4D97-AF65-F5344CB8AC3E}">
        <p14:creationId xmlns:p14="http://schemas.microsoft.com/office/powerpoint/2010/main" val="168679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441D-F3ED-3870-883B-9AC2AA1E57F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D24E5BB-8775-D950-48E3-1A88F065EA4D}"/>
              </a:ext>
            </a:extLst>
          </p:cNvPr>
          <p:cNvSpPr>
            <a:spLocks noGrp="1"/>
          </p:cNvSpPr>
          <p:nvPr>
            <p:ph type="body" sz="quarter" idx="16"/>
          </p:nvPr>
        </p:nvSpPr>
        <p:spPr>
          <a:xfrm>
            <a:off x="0" y="2500384"/>
            <a:ext cx="12192000" cy="1030130"/>
          </a:xfrm>
        </p:spPr>
        <p:txBody>
          <a:bodyPr/>
          <a:lstStyle/>
          <a:p>
            <a:r>
              <a:rPr lang="en-US" sz="4800" dirty="0"/>
              <a:t>Attributing a Set to the Logical Collection</a:t>
            </a:r>
          </a:p>
        </p:txBody>
      </p:sp>
      <p:sp>
        <p:nvSpPr>
          <p:cNvPr id="3" name="Slide Number Placeholder 2">
            <a:extLst>
              <a:ext uri="{FF2B5EF4-FFF2-40B4-BE49-F238E27FC236}">
                <a16:creationId xmlns:a16="http://schemas.microsoft.com/office/drawing/2014/main" id="{894DFECA-7D14-AC60-E167-4117AF316A68}"/>
              </a:ext>
            </a:extLst>
          </p:cNvPr>
          <p:cNvSpPr>
            <a:spLocks noGrp="1"/>
          </p:cNvSpPr>
          <p:nvPr>
            <p:ph type="sldNum" sz="quarter" idx="11"/>
          </p:nvPr>
        </p:nvSpPr>
        <p:spPr/>
        <p:txBody>
          <a:bodyPr/>
          <a:lstStyle/>
          <a:p>
            <a:fld id="{F59CD943-D024-467A-B36E-F11E1285ED75}" type="slidenum">
              <a:rPr lang="en-GB" smtClean="0"/>
              <a:pPr/>
              <a:t>19</a:t>
            </a:fld>
            <a:endParaRPr lang="en-GB" dirty="0"/>
          </a:p>
        </p:txBody>
      </p:sp>
    </p:spTree>
    <p:extLst>
      <p:ext uri="{BB962C8B-B14F-4D97-AF65-F5344CB8AC3E}">
        <p14:creationId xmlns:p14="http://schemas.microsoft.com/office/powerpoint/2010/main" val="306067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p:txBody>
          <a:bodyPr/>
          <a:lstStyle/>
          <a:p>
            <a:r>
              <a:rPr lang="en-US" dirty="0"/>
              <a:t>Introduction</a:t>
            </a:r>
          </a:p>
          <a:p>
            <a:r>
              <a:rPr lang="en-US" dirty="0"/>
              <a:t>Creating the Logical Query</a:t>
            </a:r>
          </a:p>
          <a:p>
            <a:r>
              <a:rPr lang="en-US" dirty="0"/>
              <a:t>Creating the Logical Collection</a:t>
            </a:r>
          </a:p>
          <a:p>
            <a:r>
              <a:rPr lang="en-US" dirty="0"/>
              <a:t>Attributing a Set to the Logical Collection</a:t>
            </a:r>
          </a:p>
          <a:p>
            <a:r>
              <a:rPr lang="en-US" dirty="0"/>
              <a:t>Ongoing Update of the Collection From the Set</a:t>
            </a:r>
          </a:p>
          <a:p>
            <a:r>
              <a:rPr lang="en-US" dirty="0"/>
              <a:t>The Logical Title Level Collection in Discovery</a:t>
            </a:r>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1C56-028C-EB5B-3F20-7A912177331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B04D525-6149-F3E9-EEE7-510434DEEF13}"/>
              </a:ext>
            </a:extLst>
          </p:cNvPr>
          <p:cNvPicPr>
            <a:picLocks noChangeAspect="1"/>
          </p:cNvPicPr>
          <p:nvPr/>
        </p:nvPicPr>
        <p:blipFill>
          <a:blip r:embed="rId2"/>
          <a:stretch>
            <a:fillRect/>
          </a:stretch>
        </p:blipFill>
        <p:spPr>
          <a:xfrm>
            <a:off x="0" y="2344704"/>
            <a:ext cx="12192000" cy="3237102"/>
          </a:xfrm>
          <a:prstGeom prst="rect">
            <a:avLst/>
          </a:prstGeom>
          <a:ln>
            <a:solidFill>
              <a:schemeClr val="tx1"/>
            </a:solidFill>
          </a:ln>
        </p:spPr>
      </p:pic>
      <p:sp>
        <p:nvSpPr>
          <p:cNvPr id="4" name="Title 3">
            <a:extLst>
              <a:ext uri="{FF2B5EF4-FFF2-40B4-BE49-F238E27FC236}">
                <a16:creationId xmlns:a16="http://schemas.microsoft.com/office/drawing/2014/main" id="{FB6DF18B-BEE7-8858-0CFB-EDA1859B6904}"/>
              </a:ext>
            </a:extLst>
          </p:cNvPr>
          <p:cNvSpPr>
            <a:spLocks noGrp="1"/>
          </p:cNvSpPr>
          <p:nvPr>
            <p:ph type="title"/>
          </p:nvPr>
        </p:nvSpPr>
        <p:spPr/>
        <p:txBody>
          <a:bodyPr/>
          <a:lstStyle/>
          <a:p>
            <a:r>
              <a:rPr lang="en-US" dirty="0"/>
              <a:t>Attributing a Set to the Logical Collection</a:t>
            </a:r>
          </a:p>
        </p:txBody>
      </p:sp>
      <p:sp>
        <p:nvSpPr>
          <p:cNvPr id="3" name="Slide Number Placeholder 2">
            <a:extLst>
              <a:ext uri="{FF2B5EF4-FFF2-40B4-BE49-F238E27FC236}">
                <a16:creationId xmlns:a16="http://schemas.microsoft.com/office/drawing/2014/main" id="{4EB9F52E-525F-C1AD-33E2-8EE9136D78DA}"/>
              </a:ext>
            </a:extLst>
          </p:cNvPr>
          <p:cNvSpPr>
            <a:spLocks noGrp="1"/>
          </p:cNvSpPr>
          <p:nvPr>
            <p:ph type="sldNum" sz="quarter" idx="11"/>
          </p:nvPr>
        </p:nvSpPr>
        <p:spPr/>
        <p:txBody>
          <a:bodyPr/>
          <a:lstStyle/>
          <a:p>
            <a:fld id="{F59CD943-D024-467A-B36E-F11E1285ED75}" type="slidenum">
              <a:rPr lang="en-GB" smtClean="0"/>
              <a:pPr/>
              <a:t>20</a:t>
            </a:fld>
            <a:endParaRPr lang="en-GB" dirty="0"/>
          </a:p>
        </p:txBody>
      </p:sp>
      <p:sp>
        <p:nvSpPr>
          <p:cNvPr id="6" name="TextBox 5">
            <a:extLst>
              <a:ext uri="{FF2B5EF4-FFF2-40B4-BE49-F238E27FC236}">
                <a16:creationId xmlns:a16="http://schemas.microsoft.com/office/drawing/2014/main" id="{A6D78C00-8015-EB0F-C587-6AC9AD4C73C5}"/>
              </a:ext>
            </a:extLst>
          </p:cNvPr>
          <p:cNvSpPr txBox="1"/>
          <p:nvPr/>
        </p:nvSpPr>
        <p:spPr>
          <a:xfrm>
            <a:off x="378647" y="1078143"/>
            <a:ext cx="1143470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From the “Titles List” tab we click “Assign Titles Set” to attribute the set we made called “All titles with subject Library Science” to this Logical Title Level Collection. </a:t>
            </a:r>
          </a:p>
        </p:txBody>
      </p:sp>
      <p:sp>
        <p:nvSpPr>
          <p:cNvPr id="7" name="Rectangle 6">
            <a:extLst>
              <a:ext uri="{FF2B5EF4-FFF2-40B4-BE49-F238E27FC236}">
                <a16:creationId xmlns:a16="http://schemas.microsoft.com/office/drawing/2014/main" id="{9B8D7DC5-E80A-549A-59DD-5B02E98FADD1}"/>
              </a:ext>
            </a:extLst>
          </p:cNvPr>
          <p:cNvSpPr/>
          <p:nvPr/>
        </p:nvSpPr>
        <p:spPr>
          <a:xfrm>
            <a:off x="9411128" y="4428161"/>
            <a:ext cx="1171254" cy="35959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F734E4C6-0151-935A-2F49-916665D270CB}"/>
              </a:ext>
            </a:extLst>
          </p:cNvPr>
          <p:cNvSpPr/>
          <p:nvPr/>
        </p:nvSpPr>
        <p:spPr>
          <a:xfrm>
            <a:off x="2034283" y="3205537"/>
            <a:ext cx="698643" cy="32877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7609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B1F7D-A6BE-1CB5-76E3-4EE86029DE5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4D1647D-426B-37CE-061E-3D74C7C1C4E6}"/>
              </a:ext>
            </a:extLst>
          </p:cNvPr>
          <p:cNvPicPr>
            <a:picLocks noChangeAspect="1"/>
          </p:cNvPicPr>
          <p:nvPr/>
        </p:nvPicPr>
        <p:blipFill>
          <a:blip r:embed="rId2"/>
          <a:stretch>
            <a:fillRect/>
          </a:stretch>
        </p:blipFill>
        <p:spPr>
          <a:xfrm>
            <a:off x="0" y="2256378"/>
            <a:ext cx="12192000" cy="2345244"/>
          </a:xfrm>
          <a:prstGeom prst="rect">
            <a:avLst/>
          </a:prstGeom>
          <a:ln>
            <a:solidFill>
              <a:schemeClr val="tx1"/>
            </a:solidFill>
          </a:ln>
        </p:spPr>
      </p:pic>
      <p:sp>
        <p:nvSpPr>
          <p:cNvPr id="4" name="Title 3">
            <a:extLst>
              <a:ext uri="{FF2B5EF4-FFF2-40B4-BE49-F238E27FC236}">
                <a16:creationId xmlns:a16="http://schemas.microsoft.com/office/drawing/2014/main" id="{F0DCC259-C481-3344-2D19-2BD0D8A41B07}"/>
              </a:ext>
            </a:extLst>
          </p:cNvPr>
          <p:cNvSpPr>
            <a:spLocks noGrp="1"/>
          </p:cNvSpPr>
          <p:nvPr>
            <p:ph type="title"/>
          </p:nvPr>
        </p:nvSpPr>
        <p:spPr/>
        <p:txBody>
          <a:bodyPr/>
          <a:lstStyle/>
          <a:p>
            <a:r>
              <a:rPr lang="en-US" dirty="0"/>
              <a:t>Attributing a Set to the Logical Collection</a:t>
            </a:r>
          </a:p>
        </p:txBody>
      </p:sp>
      <p:sp>
        <p:nvSpPr>
          <p:cNvPr id="3" name="Slide Number Placeholder 2">
            <a:extLst>
              <a:ext uri="{FF2B5EF4-FFF2-40B4-BE49-F238E27FC236}">
                <a16:creationId xmlns:a16="http://schemas.microsoft.com/office/drawing/2014/main" id="{CDA0871C-220F-3271-BB9A-9459E75E1293}"/>
              </a:ext>
            </a:extLst>
          </p:cNvPr>
          <p:cNvSpPr>
            <a:spLocks noGrp="1"/>
          </p:cNvSpPr>
          <p:nvPr>
            <p:ph type="sldNum" sz="quarter" idx="11"/>
          </p:nvPr>
        </p:nvSpPr>
        <p:spPr/>
        <p:txBody>
          <a:bodyPr/>
          <a:lstStyle/>
          <a:p>
            <a:fld id="{F59CD943-D024-467A-B36E-F11E1285ED75}" type="slidenum">
              <a:rPr lang="en-GB" smtClean="0"/>
              <a:pPr/>
              <a:t>21</a:t>
            </a:fld>
            <a:endParaRPr lang="en-GB" dirty="0"/>
          </a:p>
        </p:txBody>
      </p:sp>
      <p:sp>
        <p:nvSpPr>
          <p:cNvPr id="6" name="TextBox 5">
            <a:extLst>
              <a:ext uri="{FF2B5EF4-FFF2-40B4-BE49-F238E27FC236}">
                <a16:creationId xmlns:a16="http://schemas.microsoft.com/office/drawing/2014/main" id="{B8485F33-8C7C-AA1D-79BE-77007CF92F2F}"/>
              </a:ext>
            </a:extLst>
          </p:cNvPr>
          <p:cNvSpPr txBox="1"/>
          <p:nvPr/>
        </p:nvSpPr>
        <p:spPr>
          <a:xfrm>
            <a:off x="378647" y="1078143"/>
            <a:ext cx="114347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we will choose the desired set</a:t>
            </a:r>
          </a:p>
        </p:txBody>
      </p:sp>
      <p:sp>
        <p:nvSpPr>
          <p:cNvPr id="7" name="Rectangle 6">
            <a:extLst>
              <a:ext uri="{FF2B5EF4-FFF2-40B4-BE49-F238E27FC236}">
                <a16:creationId xmlns:a16="http://schemas.microsoft.com/office/drawing/2014/main" id="{56EA98D5-3F51-F3EE-1A1A-32350F689C25}"/>
              </a:ext>
            </a:extLst>
          </p:cNvPr>
          <p:cNvSpPr/>
          <p:nvPr/>
        </p:nvSpPr>
        <p:spPr>
          <a:xfrm>
            <a:off x="11229653" y="2266652"/>
            <a:ext cx="970173" cy="34584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BEA411EE-DFB7-5806-9F75-F2CA22A3046E}"/>
              </a:ext>
            </a:extLst>
          </p:cNvPr>
          <p:cNvSpPr/>
          <p:nvPr/>
        </p:nvSpPr>
        <p:spPr>
          <a:xfrm>
            <a:off x="616450" y="4262575"/>
            <a:ext cx="419744" cy="33904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217526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825A4-884B-45A1-14B3-676FA9C9DF1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B5E7988-48A1-132E-C42C-0297617C5939}"/>
              </a:ext>
            </a:extLst>
          </p:cNvPr>
          <p:cNvPicPr>
            <a:picLocks noChangeAspect="1"/>
          </p:cNvPicPr>
          <p:nvPr/>
        </p:nvPicPr>
        <p:blipFill>
          <a:blip r:embed="rId2"/>
          <a:stretch>
            <a:fillRect/>
          </a:stretch>
        </p:blipFill>
        <p:spPr>
          <a:xfrm>
            <a:off x="0" y="3118592"/>
            <a:ext cx="12192000" cy="2531806"/>
          </a:xfrm>
          <a:prstGeom prst="rect">
            <a:avLst/>
          </a:prstGeom>
          <a:ln>
            <a:solidFill>
              <a:schemeClr val="tx1"/>
            </a:solidFill>
          </a:ln>
        </p:spPr>
      </p:pic>
      <p:sp>
        <p:nvSpPr>
          <p:cNvPr id="4" name="Title 3">
            <a:extLst>
              <a:ext uri="{FF2B5EF4-FFF2-40B4-BE49-F238E27FC236}">
                <a16:creationId xmlns:a16="http://schemas.microsoft.com/office/drawing/2014/main" id="{73FBDE4E-D92C-0D63-7C8F-658562ADDDD6}"/>
              </a:ext>
            </a:extLst>
          </p:cNvPr>
          <p:cNvSpPr>
            <a:spLocks noGrp="1"/>
          </p:cNvSpPr>
          <p:nvPr>
            <p:ph type="title"/>
          </p:nvPr>
        </p:nvSpPr>
        <p:spPr/>
        <p:txBody>
          <a:bodyPr/>
          <a:lstStyle/>
          <a:p>
            <a:r>
              <a:rPr lang="en-US" dirty="0"/>
              <a:t>Attributing a Set to the Logical Collection</a:t>
            </a:r>
          </a:p>
        </p:txBody>
      </p:sp>
      <p:sp>
        <p:nvSpPr>
          <p:cNvPr id="3" name="Slide Number Placeholder 2">
            <a:extLst>
              <a:ext uri="{FF2B5EF4-FFF2-40B4-BE49-F238E27FC236}">
                <a16:creationId xmlns:a16="http://schemas.microsoft.com/office/drawing/2014/main" id="{3F332FE8-C561-0DBC-3928-58974F25C503}"/>
              </a:ext>
            </a:extLst>
          </p:cNvPr>
          <p:cNvSpPr>
            <a:spLocks noGrp="1"/>
          </p:cNvSpPr>
          <p:nvPr>
            <p:ph type="sldNum" sz="quarter" idx="11"/>
          </p:nvPr>
        </p:nvSpPr>
        <p:spPr/>
        <p:txBody>
          <a:bodyPr/>
          <a:lstStyle/>
          <a:p>
            <a:fld id="{F59CD943-D024-467A-B36E-F11E1285ED75}" type="slidenum">
              <a:rPr lang="en-GB" smtClean="0"/>
              <a:pPr/>
              <a:t>22</a:t>
            </a:fld>
            <a:endParaRPr lang="en-GB" dirty="0"/>
          </a:p>
        </p:txBody>
      </p:sp>
      <p:sp>
        <p:nvSpPr>
          <p:cNvPr id="6" name="TextBox 5">
            <a:extLst>
              <a:ext uri="{FF2B5EF4-FFF2-40B4-BE49-F238E27FC236}">
                <a16:creationId xmlns:a16="http://schemas.microsoft.com/office/drawing/2014/main" id="{F1AC0C82-778E-CABC-8E57-7945B1AADA87}"/>
              </a:ext>
            </a:extLst>
          </p:cNvPr>
          <p:cNvSpPr txBox="1"/>
          <p:nvPr/>
        </p:nvSpPr>
        <p:spPr>
          <a:xfrm>
            <a:off x="378647" y="1078143"/>
            <a:ext cx="1143470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 job runs to add the titles from the logical set to the Logical Title Level Collection</a:t>
            </a:r>
          </a:p>
        </p:txBody>
      </p:sp>
      <p:sp>
        <p:nvSpPr>
          <p:cNvPr id="8" name="Rectangle 7">
            <a:extLst>
              <a:ext uri="{FF2B5EF4-FFF2-40B4-BE49-F238E27FC236}">
                <a16:creationId xmlns:a16="http://schemas.microsoft.com/office/drawing/2014/main" id="{D56DB151-252E-5F8B-CAA1-F170C696FC53}"/>
              </a:ext>
            </a:extLst>
          </p:cNvPr>
          <p:cNvSpPr/>
          <p:nvPr/>
        </p:nvSpPr>
        <p:spPr>
          <a:xfrm>
            <a:off x="168774" y="5197524"/>
            <a:ext cx="11821167" cy="45287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pic>
        <p:nvPicPr>
          <p:cNvPr id="5" name="Picture 4">
            <a:extLst>
              <a:ext uri="{FF2B5EF4-FFF2-40B4-BE49-F238E27FC236}">
                <a16:creationId xmlns:a16="http://schemas.microsoft.com/office/drawing/2014/main" id="{AAE72FCA-07B6-6BA0-95AD-B1B35E242A00}"/>
              </a:ext>
            </a:extLst>
          </p:cNvPr>
          <p:cNvPicPr>
            <a:picLocks noChangeAspect="1"/>
          </p:cNvPicPr>
          <p:nvPr/>
        </p:nvPicPr>
        <p:blipFill>
          <a:blip r:embed="rId3"/>
          <a:stretch>
            <a:fillRect/>
          </a:stretch>
        </p:blipFill>
        <p:spPr>
          <a:xfrm>
            <a:off x="4490877" y="2010947"/>
            <a:ext cx="2552700" cy="857250"/>
          </a:xfrm>
          <a:prstGeom prst="rect">
            <a:avLst/>
          </a:prstGeom>
          <a:ln>
            <a:solidFill>
              <a:schemeClr val="tx1"/>
            </a:solidFill>
          </a:ln>
        </p:spPr>
      </p:pic>
    </p:spTree>
    <p:extLst>
      <p:ext uri="{BB962C8B-B14F-4D97-AF65-F5344CB8AC3E}">
        <p14:creationId xmlns:p14="http://schemas.microsoft.com/office/powerpoint/2010/main" val="1664229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BB93-7EE5-BCC5-0939-ACCC1317A8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573120-ABCE-12B2-FB34-FA7AAAD438C4}"/>
              </a:ext>
            </a:extLst>
          </p:cNvPr>
          <p:cNvSpPr>
            <a:spLocks noGrp="1"/>
          </p:cNvSpPr>
          <p:nvPr>
            <p:ph type="title"/>
          </p:nvPr>
        </p:nvSpPr>
        <p:spPr/>
        <p:txBody>
          <a:bodyPr/>
          <a:lstStyle/>
          <a:p>
            <a:r>
              <a:rPr lang="en-US" dirty="0"/>
              <a:t>Attributing a Set to the Logical Collection</a:t>
            </a:r>
          </a:p>
        </p:txBody>
      </p:sp>
      <p:sp>
        <p:nvSpPr>
          <p:cNvPr id="3" name="Slide Number Placeholder 2">
            <a:extLst>
              <a:ext uri="{FF2B5EF4-FFF2-40B4-BE49-F238E27FC236}">
                <a16:creationId xmlns:a16="http://schemas.microsoft.com/office/drawing/2014/main" id="{D509B2F9-3698-0268-1D91-983D7E9C0325}"/>
              </a:ext>
            </a:extLst>
          </p:cNvPr>
          <p:cNvSpPr>
            <a:spLocks noGrp="1"/>
          </p:cNvSpPr>
          <p:nvPr>
            <p:ph type="sldNum" sz="quarter" idx="11"/>
          </p:nvPr>
        </p:nvSpPr>
        <p:spPr/>
        <p:txBody>
          <a:bodyPr/>
          <a:lstStyle/>
          <a:p>
            <a:fld id="{F59CD943-D024-467A-B36E-F11E1285ED75}" type="slidenum">
              <a:rPr lang="en-GB" smtClean="0"/>
              <a:pPr/>
              <a:t>23</a:t>
            </a:fld>
            <a:endParaRPr lang="en-GB" dirty="0"/>
          </a:p>
        </p:txBody>
      </p:sp>
      <p:sp>
        <p:nvSpPr>
          <p:cNvPr id="6" name="TextBox 5">
            <a:extLst>
              <a:ext uri="{FF2B5EF4-FFF2-40B4-BE49-F238E27FC236}">
                <a16:creationId xmlns:a16="http://schemas.microsoft.com/office/drawing/2014/main" id="{BACB7505-E8FC-85AB-0B23-517A0BEBA0DE}"/>
              </a:ext>
            </a:extLst>
          </p:cNvPr>
          <p:cNvSpPr txBox="1"/>
          <p:nvPr/>
        </p:nvSpPr>
        <p:spPr>
          <a:xfrm>
            <a:off x="378647" y="1078143"/>
            <a:ext cx="1143470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After attributing the logical set to the Logical Title Level Collection all of the titles from the set get added to the logical collection</a:t>
            </a:r>
          </a:p>
        </p:txBody>
      </p:sp>
      <p:pic>
        <p:nvPicPr>
          <p:cNvPr id="7" name="Picture 6">
            <a:extLst>
              <a:ext uri="{FF2B5EF4-FFF2-40B4-BE49-F238E27FC236}">
                <a16:creationId xmlns:a16="http://schemas.microsoft.com/office/drawing/2014/main" id="{406A3E8F-FA2A-35FE-3215-E0DF9107D826}"/>
              </a:ext>
            </a:extLst>
          </p:cNvPr>
          <p:cNvPicPr>
            <a:picLocks noChangeAspect="1"/>
          </p:cNvPicPr>
          <p:nvPr/>
        </p:nvPicPr>
        <p:blipFill>
          <a:blip r:embed="rId2"/>
          <a:stretch>
            <a:fillRect/>
          </a:stretch>
        </p:blipFill>
        <p:spPr>
          <a:xfrm>
            <a:off x="0" y="2172637"/>
            <a:ext cx="12192000" cy="3827816"/>
          </a:xfrm>
          <a:prstGeom prst="rect">
            <a:avLst/>
          </a:prstGeom>
          <a:ln>
            <a:solidFill>
              <a:schemeClr val="tx1"/>
            </a:solidFill>
          </a:ln>
        </p:spPr>
      </p:pic>
      <p:sp>
        <p:nvSpPr>
          <p:cNvPr id="9" name="Rectangle 8">
            <a:extLst>
              <a:ext uri="{FF2B5EF4-FFF2-40B4-BE49-F238E27FC236}">
                <a16:creationId xmlns:a16="http://schemas.microsoft.com/office/drawing/2014/main" id="{36506DE6-CABE-9BE3-072F-816AA634BC72}"/>
              </a:ext>
            </a:extLst>
          </p:cNvPr>
          <p:cNvSpPr/>
          <p:nvPr/>
        </p:nvSpPr>
        <p:spPr>
          <a:xfrm>
            <a:off x="242636" y="4230382"/>
            <a:ext cx="815602" cy="3270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TextBox 9">
            <a:extLst>
              <a:ext uri="{FF2B5EF4-FFF2-40B4-BE49-F238E27FC236}">
                <a16:creationId xmlns:a16="http://schemas.microsoft.com/office/drawing/2014/main" id="{72F5BC06-0345-D488-09D2-CEEBACFAFB51}"/>
              </a:ext>
            </a:extLst>
          </p:cNvPr>
          <p:cNvSpPr txBox="1"/>
          <p:nvPr/>
        </p:nvSpPr>
        <p:spPr>
          <a:xfrm>
            <a:off x="6010382" y="2758674"/>
            <a:ext cx="2619908" cy="670325"/>
          </a:xfrm>
          <a:prstGeom prst="rect">
            <a:avLst/>
          </a:prstGeom>
          <a:solidFill>
            <a:srgbClr val="FFFF00"/>
          </a:solidFill>
          <a:ln>
            <a:solidFill>
              <a:schemeClr val="bg2"/>
            </a:solidFill>
          </a:ln>
        </p:spPr>
        <p:txBody>
          <a:bodyPr wrap="square" rtlCol="0">
            <a:noAutofit/>
          </a:bodyPr>
          <a:lstStyle/>
          <a:p>
            <a:pPr algn="l"/>
            <a:r>
              <a:rPr lang="en-US" dirty="0"/>
              <a:t>This is the query of the set we created earlier</a:t>
            </a:r>
          </a:p>
        </p:txBody>
      </p:sp>
      <p:cxnSp>
        <p:nvCxnSpPr>
          <p:cNvPr id="12" name="Straight Arrow Connector 11">
            <a:extLst>
              <a:ext uri="{FF2B5EF4-FFF2-40B4-BE49-F238E27FC236}">
                <a16:creationId xmlns:a16="http://schemas.microsoft.com/office/drawing/2014/main" id="{C7D68E89-2693-B1B9-208F-64AA406BC336}"/>
              </a:ext>
            </a:extLst>
          </p:cNvPr>
          <p:cNvCxnSpPr>
            <a:cxnSpLocks/>
          </p:cNvCxnSpPr>
          <p:nvPr/>
        </p:nvCxnSpPr>
        <p:spPr>
          <a:xfrm flipH="1" flipV="1">
            <a:off x="5413568" y="3951113"/>
            <a:ext cx="985520" cy="10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A1D5DA-B4B4-204D-19E1-F650DF6E31EC}"/>
              </a:ext>
            </a:extLst>
          </p:cNvPr>
          <p:cNvCxnSpPr>
            <a:cxnSpLocks/>
          </p:cNvCxnSpPr>
          <p:nvPr/>
        </p:nvCxnSpPr>
        <p:spPr>
          <a:xfrm>
            <a:off x="6399088" y="3442804"/>
            <a:ext cx="0" cy="51846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30FF97E-01BF-6F40-F4EA-2F7B7A13F252}"/>
              </a:ext>
            </a:extLst>
          </p:cNvPr>
          <p:cNvSpPr txBox="1"/>
          <p:nvPr/>
        </p:nvSpPr>
        <p:spPr>
          <a:xfrm>
            <a:off x="4118164" y="6000452"/>
            <a:ext cx="4018961" cy="670324"/>
          </a:xfrm>
          <a:prstGeom prst="rect">
            <a:avLst/>
          </a:prstGeom>
          <a:solidFill>
            <a:srgbClr val="FFFF00"/>
          </a:solidFill>
          <a:ln>
            <a:solidFill>
              <a:schemeClr val="bg2"/>
            </a:solidFill>
          </a:ln>
        </p:spPr>
        <p:txBody>
          <a:bodyPr wrap="square" rtlCol="0">
            <a:noAutofit/>
          </a:bodyPr>
          <a:lstStyle/>
          <a:p>
            <a:pPr algn="l"/>
            <a:r>
              <a:rPr lang="en-US" dirty="0"/>
              <a:t>All 891 titles from the set have been added to the logical collection</a:t>
            </a:r>
          </a:p>
        </p:txBody>
      </p:sp>
      <p:cxnSp>
        <p:nvCxnSpPr>
          <p:cNvPr id="15" name="Straight Arrow Connector 14">
            <a:extLst>
              <a:ext uri="{FF2B5EF4-FFF2-40B4-BE49-F238E27FC236}">
                <a16:creationId xmlns:a16="http://schemas.microsoft.com/office/drawing/2014/main" id="{1F6C176C-861B-0ED3-9E29-8FE5F331604F}"/>
              </a:ext>
            </a:extLst>
          </p:cNvPr>
          <p:cNvCxnSpPr>
            <a:cxnSpLocks/>
          </p:cNvCxnSpPr>
          <p:nvPr/>
        </p:nvCxnSpPr>
        <p:spPr>
          <a:xfrm flipV="1">
            <a:off x="561529" y="4557436"/>
            <a:ext cx="0" cy="16205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35C66A4-B1E9-1A52-15C5-E720F186D02A}"/>
              </a:ext>
            </a:extLst>
          </p:cNvPr>
          <p:cNvCxnSpPr>
            <a:cxnSpLocks/>
          </p:cNvCxnSpPr>
          <p:nvPr/>
        </p:nvCxnSpPr>
        <p:spPr>
          <a:xfrm>
            <a:off x="561529" y="6175631"/>
            <a:ext cx="355663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627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C0D8A-F4D2-6880-C5A7-30E6F3F881C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C0E8746-9DB1-962C-9547-305F48D93F50}"/>
              </a:ext>
            </a:extLst>
          </p:cNvPr>
          <p:cNvSpPr>
            <a:spLocks noGrp="1"/>
          </p:cNvSpPr>
          <p:nvPr>
            <p:ph type="body" sz="quarter" idx="16"/>
          </p:nvPr>
        </p:nvSpPr>
        <p:spPr>
          <a:xfrm>
            <a:off x="123290" y="1808252"/>
            <a:ext cx="11989941" cy="1722262"/>
          </a:xfrm>
        </p:spPr>
        <p:txBody>
          <a:bodyPr/>
          <a:lstStyle/>
          <a:p>
            <a:r>
              <a:rPr lang="en-US" sz="4000" dirty="0"/>
              <a:t>Ongoing Update of the Collection From the Set</a:t>
            </a:r>
          </a:p>
        </p:txBody>
      </p:sp>
      <p:sp>
        <p:nvSpPr>
          <p:cNvPr id="3" name="Slide Number Placeholder 2">
            <a:extLst>
              <a:ext uri="{FF2B5EF4-FFF2-40B4-BE49-F238E27FC236}">
                <a16:creationId xmlns:a16="http://schemas.microsoft.com/office/drawing/2014/main" id="{61AFCDC4-CE1D-BFF0-4CED-98318492F860}"/>
              </a:ext>
            </a:extLst>
          </p:cNvPr>
          <p:cNvSpPr>
            <a:spLocks noGrp="1"/>
          </p:cNvSpPr>
          <p:nvPr>
            <p:ph type="sldNum" sz="quarter" idx="11"/>
          </p:nvPr>
        </p:nvSpPr>
        <p:spPr/>
        <p:txBody>
          <a:bodyPr/>
          <a:lstStyle/>
          <a:p>
            <a:fld id="{F59CD943-D024-467A-B36E-F11E1285ED75}" type="slidenum">
              <a:rPr lang="en-GB" smtClean="0"/>
              <a:pPr/>
              <a:t>24</a:t>
            </a:fld>
            <a:endParaRPr lang="en-GB" dirty="0"/>
          </a:p>
        </p:txBody>
      </p:sp>
    </p:spTree>
    <p:extLst>
      <p:ext uri="{BB962C8B-B14F-4D97-AF65-F5344CB8AC3E}">
        <p14:creationId xmlns:p14="http://schemas.microsoft.com/office/powerpoint/2010/main" val="82115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EE029-BF5F-DF31-BB02-D8EE4117A8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EE6FED-C808-6A77-6E8D-8782D115DE51}"/>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C46D3FAB-FD78-37DB-E285-1DEF8D015411}"/>
              </a:ext>
            </a:extLst>
          </p:cNvPr>
          <p:cNvSpPr>
            <a:spLocks noGrp="1"/>
          </p:cNvSpPr>
          <p:nvPr>
            <p:ph type="sldNum" sz="quarter" idx="11"/>
          </p:nvPr>
        </p:nvSpPr>
        <p:spPr/>
        <p:txBody>
          <a:bodyPr/>
          <a:lstStyle/>
          <a:p>
            <a:fld id="{F59CD943-D024-467A-B36E-F11E1285ED75}" type="slidenum">
              <a:rPr lang="en-GB" smtClean="0"/>
              <a:pPr/>
              <a:t>25</a:t>
            </a:fld>
            <a:endParaRPr lang="en-GB" dirty="0"/>
          </a:p>
        </p:txBody>
      </p:sp>
      <p:sp>
        <p:nvSpPr>
          <p:cNvPr id="5" name="Text Placeholder 4">
            <a:extLst>
              <a:ext uri="{FF2B5EF4-FFF2-40B4-BE49-F238E27FC236}">
                <a16:creationId xmlns:a16="http://schemas.microsoft.com/office/drawing/2014/main" id="{32EF9CC5-423E-6483-54B4-8E2E9D201178}"/>
              </a:ext>
            </a:extLst>
          </p:cNvPr>
          <p:cNvSpPr>
            <a:spLocks noGrp="1"/>
          </p:cNvSpPr>
          <p:nvPr>
            <p:ph type="body" sz="quarter" idx="14"/>
          </p:nvPr>
        </p:nvSpPr>
        <p:spPr>
          <a:xfrm>
            <a:off x="550864" y="1118681"/>
            <a:ext cx="11171336" cy="4953645"/>
          </a:xfrm>
        </p:spPr>
        <p:txBody>
          <a:bodyPr/>
          <a:lstStyle/>
          <a:p>
            <a:r>
              <a:rPr lang="en-US" dirty="0"/>
              <a:t>As titles get added or removed from the logical set they also get added or removed from the Logical Title Level Collection (this is the significant time saver of this feature).</a:t>
            </a:r>
          </a:p>
          <a:p>
            <a:r>
              <a:rPr lang="en-US" dirty="0"/>
              <a:t>The synchronization of the titles from the logical set to the Logical Title Level Collection is done in one of two ways:</a:t>
            </a:r>
          </a:p>
          <a:p>
            <a:pPr lvl="1"/>
            <a:r>
              <a:rPr lang="en-US" dirty="0"/>
              <a:t>When the nightly job “Synchronize All Logical Collections Job” runs</a:t>
            </a:r>
          </a:p>
          <a:p>
            <a:pPr lvl="1"/>
            <a:r>
              <a:rPr lang="en-US" dirty="0"/>
              <a:t>When the staff user clicks “Update Collection From Set</a:t>
            </a:r>
          </a:p>
        </p:txBody>
      </p:sp>
    </p:spTree>
    <p:extLst>
      <p:ext uri="{BB962C8B-B14F-4D97-AF65-F5344CB8AC3E}">
        <p14:creationId xmlns:p14="http://schemas.microsoft.com/office/powerpoint/2010/main" val="3643643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EFD16-8F75-B8CF-FD86-17E94B4863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F5B676-6279-C967-581A-195B0EF60BCD}"/>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F6DEA6B0-D8A9-C4E5-2D71-07F12452C972}"/>
              </a:ext>
            </a:extLst>
          </p:cNvPr>
          <p:cNvSpPr>
            <a:spLocks noGrp="1"/>
          </p:cNvSpPr>
          <p:nvPr>
            <p:ph type="sldNum" sz="quarter" idx="11"/>
          </p:nvPr>
        </p:nvSpPr>
        <p:spPr/>
        <p:txBody>
          <a:bodyPr/>
          <a:lstStyle/>
          <a:p>
            <a:fld id="{F59CD943-D024-467A-B36E-F11E1285ED75}" type="slidenum">
              <a:rPr lang="en-GB" smtClean="0"/>
              <a:pPr/>
              <a:t>26</a:t>
            </a:fld>
            <a:endParaRPr lang="en-GB" dirty="0"/>
          </a:p>
        </p:txBody>
      </p:sp>
      <p:sp>
        <p:nvSpPr>
          <p:cNvPr id="5" name="Text Placeholder 4">
            <a:extLst>
              <a:ext uri="{FF2B5EF4-FFF2-40B4-BE49-F238E27FC236}">
                <a16:creationId xmlns:a16="http://schemas.microsoft.com/office/drawing/2014/main" id="{82F90639-44A2-8EDD-D73D-DB9A2053C2C1}"/>
              </a:ext>
            </a:extLst>
          </p:cNvPr>
          <p:cNvSpPr>
            <a:spLocks noGrp="1"/>
          </p:cNvSpPr>
          <p:nvPr>
            <p:ph type="body" sz="quarter" idx="14"/>
          </p:nvPr>
        </p:nvSpPr>
        <p:spPr>
          <a:xfrm>
            <a:off x="550864" y="1118682"/>
            <a:ext cx="11171336" cy="936150"/>
          </a:xfrm>
        </p:spPr>
        <p:txBody>
          <a:bodyPr/>
          <a:lstStyle/>
          <a:p>
            <a:pPr marL="285750" indent="-285750">
              <a:buFont typeface="Arial" panose="020B0604020202020204" pitchFamily="34" charset="0"/>
              <a:buChar char="•"/>
            </a:pPr>
            <a:r>
              <a:rPr lang="en-US" dirty="0"/>
              <a:t>The staff user can click “Update Collection From Set” if he or she does not want to wait for the scheduled job “Synchronize All Logical Collections Job” to run</a:t>
            </a:r>
          </a:p>
        </p:txBody>
      </p:sp>
      <p:pic>
        <p:nvPicPr>
          <p:cNvPr id="2" name="Picture 1">
            <a:extLst>
              <a:ext uri="{FF2B5EF4-FFF2-40B4-BE49-F238E27FC236}">
                <a16:creationId xmlns:a16="http://schemas.microsoft.com/office/drawing/2014/main" id="{9BB6E075-4984-BF9E-2009-7E8E46139936}"/>
              </a:ext>
            </a:extLst>
          </p:cNvPr>
          <p:cNvPicPr>
            <a:picLocks noChangeAspect="1"/>
          </p:cNvPicPr>
          <p:nvPr/>
        </p:nvPicPr>
        <p:blipFill>
          <a:blip r:embed="rId2"/>
          <a:stretch>
            <a:fillRect/>
          </a:stretch>
        </p:blipFill>
        <p:spPr>
          <a:xfrm>
            <a:off x="0" y="2326747"/>
            <a:ext cx="12192000" cy="3827816"/>
          </a:xfrm>
          <a:prstGeom prst="rect">
            <a:avLst/>
          </a:prstGeom>
          <a:ln>
            <a:solidFill>
              <a:schemeClr val="tx1"/>
            </a:solidFill>
          </a:ln>
        </p:spPr>
      </p:pic>
      <p:sp>
        <p:nvSpPr>
          <p:cNvPr id="6" name="Rectangle 5">
            <a:extLst>
              <a:ext uri="{FF2B5EF4-FFF2-40B4-BE49-F238E27FC236}">
                <a16:creationId xmlns:a16="http://schemas.microsoft.com/office/drawing/2014/main" id="{7F2BFF0F-5847-1E5C-115D-5A92F4AC6599}"/>
              </a:ext>
            </a:extLst>
          </p:cNvPr>
          <p:cNvSpPr/>
          <p:nvPr/>
        </p:nvSpPr>
        <p:spPr>
          <a:xfrm>
            <a:off x="7017249" y="4376791"/>
            <a:ext cx="1633591" cy="31849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8FF3868E-FE4E-7D44-CA5A-D6C80C5B1898}"/>
              </a:ext>
            </a:extLst>
          </p:cNvPr>
          <p:cNvSpPr/>
          <p:nvPr/>
        </p:nvSpPr>
        <p:spPr>
          <a:xfrm>
            <a:off x="2013735" y="3123344"/>
            <a:ext cx="688368" cy="39247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13079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212D0-2D40-7351-40DB-89B607D37A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BB38E0-13DE-677E-D359-CDCF4FEE86B2}"/>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0F95C2A1-1453-FD86-A69B-317DF4C99BCC}"/>
              </a:ext>
            </a:extLst>
          </p:cNvPr>
          <p:cNvSpPr>
            <a:spLocks noGrp="1"/>
          </p:cNvSpPr>
          <p:nvPr>
            <p:ph type="sldNum" sz="quarter" idx="11"/>
          </p:nvPr>
        </p:nvSpPr>
        <p:spPr/>
        <p:txBody>
          <a:bodyPr/>
          <a:lstStyle/>
          <a:p>
            <a:fld id="{F59CD943-D024-467A-B36E-F11E1285ED75}" type="slidenum">
              <a:rPr lang="en-GB" smtClean="0"/>
              <a:pPr/>
              <a:t>27</a:t>
            </a:fld>
            <a:endParaRPr lang="en-GB" dirty="0"/>
          </a:p>
        </p:txBody>
      </p:sp>
      <p:sp>
        <p:nvSpPr>
          <p:cNvPr id="5" name="Text Placeholder 4">
            <a:extLst>
              <a:ext uri="{FF2B5EF4-FFF2-40B4-BE49-F238E27FC236}">
                <a16:creationId xmlns:a16="http://schemas.microsoft.com/office/drawing/2014/main" id="{8572EE4A-D65B-8F31-1088-AEFBF7AEC63D}"/>
              </a:ext>
            </a:extLst>
          </p:cNvPr>
          <p:cNvSpPr>
            <a:spLocks noGrp="1"/>
          </p:cNvSpPr>
          <p:nvPr>
            <p:ph type="body" sz="quarter" idx="14"/>
          </p:nvPr>
        </p:nvSpPr>
        <p:spPr>
          <a:xfrm>
            <a:off x="550864" y="1118681"/>
            <a:ext cx="11171336" cy="2068401"/>
          </a:xfrm>
        </p:spPr>
        <p:txBody>
          <a:bodyPr/>
          <a:lstStyle/>
          <a:p>
            <a:pPr marL="285750" indent="-285750">
              <a:buFont typeface="Arial" panose="020B0604020202020204" pitchFamily="34" charset="0"/>
              <a:buChar char="•"/>
            </a:pPr>
            <a:r>
              <a:rPr lang="en-US" dirty="0"/>
              <a:t>For the job “Synchronize All Logical Collections Job” to be scheduled to run at the institution the staff user needs to do as follows (just once):</a:t>
            </a:r>
          </a:p>
          <a:p>
            <a:pPr marL="465750" lvl="1" indent="-285750">
              <a:buFont typeface="Arial" panose="020B0604020202020204" pitchFamily="34" charset="0"/>
              <a:buChar char="•"/>
            </a:pPr>
            <a:r>
              <a:rPr lang="en-US" dirty="0"/>
              <a:t>Access “Resource Management Jobs Configuration” at “Configuration &gt; Resources &gt; Other”</a:t>
            </a:r>
          </a:p>
          <a:p>
            <a:pPr marL="465750" lvl="1" indent="-285750">
              <a:buFont typeface="Arial" panose="020B0604020202020204" pitchFamily="34" charset="0"/>
              <a:buChar char="•"/>
            </a:pPr>
            <a:r>
              <a:rPr lang="en-US" dirty="0"/>
              <a:t>In the “Synchronize All Logical Collections Job” change the status to “Active”</a:t>
            </a:r>
          </a:p>
        </p:txBody>
      </p:sp>
      <p:pic>
        <p:nvPicPr>
          <p:cNvPr id="9" name="Picture 8">
            <a:extLst>
              <a:ext uri="{FF2B5EF4-FFF2-40B4-BE49-F238E27FC236}">
                <a16:creationId xmlns:a16="http://schemas.microsoft.com/office/drawing/2014/main" id="{8DAA9863-FF15-EA85-BA1F-265DF1F27CD4}"/>
              </a:ext>
            </a:extLst>
          </p:cNvPr>
          <p:cNvPicPr>
            <a:picLocks noChangeAspect="1"/>
          </p:cNvPicPr>
          <p:nvPr/>
        </p:nvPicPr>
        <p:blipFill>
          <a:blip r:embed="rId2"/>
          <a:stretch>
            <a:fillRect/>
          </a:stretch>
        </p:blipFill>
        <p:spPr>
          <a:xfrm>
            <a:off x="0" y="3758453"/>
            <a:ext cx="12192000" cy="800022"/>
          </a:xfrm>
          <a:prstGeom prst="rect">
            <a:avLst/>
          </a:prstGeom>
          <a:ln>
            <a:solidFill>
              <a:schemeClr val="tx1"/>
            </a:solidFill>
          </a:ln>
        </p:spPr>
      </p:pic>
      <p:sp>
        <p:nvSpPr>
          <p:cNvPr id="10" name="Rectangle 9">
            <a:extLst>
              <a:ext uri="{FF2B5EF4-FFF2-40B4-BE49-F238E27FC236}">
                <a16:creationId xmlns:a16="http://schemas.microsoft.com/office/drawing/2014/main" id="{236E8360-635C-987D-5B6A-C2C6D4DE3301}"/>
              </a:ext>
            </a:extLst>
          </p:cNvPr>
          <p:cNvSpPr/>
          <p:nvPr/>
        </p:nvSpPr>
        <p:spPr>
          <a:xfrm>
            <a:off x="51370" y="3750067"/>
            <a:ext cx="2332234" cy="34932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Rectangle 10">
            <a:extLst>
              <a:ext uri="{FF2B5EF4-FFF2-40B4-BE49-F238E27FC236}">
                <a16:creationId xmlns:a16="http://schemas.microsoft.com/office/drawing/2014/main" id="{E9925F4E-58FB-346A-55DB-0DA9D24005D4}"/>
              </a:ext>
            </a:extLst>
          </p:cNvPr>
          <p:cNvSpPr/>
          <p:nvPr/>
        </p:nvSpPr>
        <p:spPr>
          <a:xfrm>
            <a:off x="1243173" y="4185357"/>
            <a:ext cx="667820" cy="31147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DFD08A2F-C13A-0ED9-506D-4D623521180B}"/>
              </a:ext>
            </a:extLst>
          </p:cNvPr>
          <p:cNvSpPr txBox="1"/>
          <p:nvPr/>
        </p:nvSpPr>
        <p:spPr>
          <a:xfrm>
            <a:off x="4785987" y="5363398"/>
            <a:ext cx="3505258" cy="751840"/>
          </a:xfrm>
          <a:prstGeom prst="rect">
            <a:avLst/>
          </a:prstGeom>
          <a:solidFill>
            <a:srgbClr val="FFFF00"/>
          </a:solidFill>
          <a:ln>
            <a:solidFill>
              <a:schemeClr val="bg2"/>
            </a:solidFill>
          </a:ln>
        </p:spPr>
        <p:txBody>
          <a:bodyPr wrap="square" rtlCol="0">
            <a:noAutofit/>
          </a:bodyPr>
          <a:lstStyle/>
          <a:p>
            <a:pPr algn="l"/>
            <a:r>
              <a:rPr lang="en-US" dirty="0"/>
              <a:t>On the next slide we will discuss the “Default Collection”</a:t>
            </a:r>
          </a:p>
        </p:txBody>
      </p:sp>
      <p:cxnSp>
        <p:nvCxnSpPr>
          <p:cNvPr id="13" name="Straight Arrow Connector 12">
            <a:extLst>
              <a:ext uri="{FF2B5EF4-FFF2-40B4-BE49-F238E27FC236}">
                <a16:creationId xmlns:a16="http://schemas.microsoft.com/office/drawing/2014/main" id="{935DD14C-A303-2DDD-163B-102B5C23E3CD}"/>
              </a:ext>
            </a:extLst>
          </p:cNvPr>
          <p:cNvCxnSpPr>
            <a:cxnSpLocks/>
          </p:cNvCxnSpPr>
          <p:nvPr/>
        </p:nvCxnSpPr>
        <p:spPr>
          <a:xfrm flipV="1">
            <a:off x="6232866" y="4496831"/>
            <a:ext cx="0" cy="8665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70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18D21-76D8-225F-CD3B-30AAE8AB86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2B4058-0F2F-E709-2EAA-DBFAEC7D6722}"/>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E02AD995-6765-C8A8-D38F-540031F5636B}"/>
              </a:ext>
            </a:extLst>
          </p:cNvPr>
          <p:cNvSpPr>
            <a:spLocks noGrp="1"/>
          </p:cNvSpPr>
          <p:nvPr>
            <p:ph type="sldNum" sz="quarter" idx="11"/>
          </p:nvPr>
        </p:nvSpPr>
        <p:spPr/>
        <p:txBody>
          <a:bodyPr/>
          <a:lstStyle/>
          <a:p>
            <a:fld id="{F59CD943-D024-467A-B36E-F11E1285ED75}" type="slidenum">
              <a:rPr lang="en-GB" smtClean="0"/>
              <a:pPr/>
              <a:t>28</a:t>
            </a:fld>
            <a:endParaRPr lang="en-GB" dirty="0"/>
          </a:p>
        </p:txBody>
      </p:sp>
      <p:sp>
        <p:nvSpPr>
          <p:cNvPr id="5" name="Text Placeholder 4">
            <a:extLst>
              <a:ext uri="{FF2B5EF4-FFF2-40B4-BE49-F238E27FC236}">
                <a16:creationId xmlns:a16="http://schemas.microsoft.com/office/drawing/2014/main" id="{7A458094-EF27-A053-7741-C137560AC607}"/>
              </a:ext>
            </a:extLst>
          </p:cNvPr>
          <p:cNvSpPr>
            <a:spLocks noGrp="1"/>
          </p:cNvSpPr>
          <p:nvPr>
            <p:ph type="body" sz="quarter" idx="14"/>
          </p:nvPr>
        </p:nvSpPr>
        <p:spPr>
          <a:xfrm>
            <a:off x="550864" y="1118682"/>
            <a:ext cx="11171336" cy="2497822"/>
          </a:xfrm>
        </p:spPr>
        <p:txBody>
          <a:bodyPr/>
          <a:lstStyle/>
          <a:p>
            <a:pPr marL="285750" indent="-285750">
              <a:buFont typeface="Arial" panose="020B0604020202020204" pitchFamily="34" charset="0"/>
              <a:buChar char="•"/>
            </a:pPr>
            <a:r>
              <a:rPr lang="en-US" dirty="0"/>
              <a:t>The “Default Collection” is the Title Level Collection to which the records from  Logical Title Level Collection will be assigned if the designated Logical Title Level Collection will be deleted.</a:t>
            </a:r>
          </a:p>
          <a:p>
            <a:pPr marL="285750" indent="-285750">
              <a:buFont typeface="Arial" panose="020B0604020202020204" pitchFamily="34" charset="0"/>
              <a:buChar char="•"/>
            </a:pPr>
            <a:r>
              <a:rPr lang="en-US" dirty="0"/>
              <a:t>For example, in our case if the Logical Title Level Collection “Resources about Library Science” were deleted, then all titles that were in the set would be assigned to Title Level Collection “Miscellaneous Digital Items”</a:t>
            </a:r>
          </a:p>
        </p:txBody>
      </p:sp>
      <p:pic>
        <p:nvPicPr>
          <p:cNvPr id="2" name="Picture 1">
            <a:extLst>
              <a:ext uri="{FF2B5EF4-FFF2-40B4-BE49-F238E27FC236}">
                <a16:creationId xmlns:a16="http://schemas.microsoft.com/office/drawing/2014/main" id="{AACDA6A1-54C5-6309-C07F-9DBBD2481296}"/>
              </a:ext>
            </a:extLst>
          </p:cNvPr>
          <p:cNvPicPr>
            <a:picLocks noChangeAspect="1"/>
          </p:cNvPicPr>
          <p:nvPr/>
        </p:nvPicPr>
        <p:blipFill>
          <a:blip r:embed="rId2"/>
          <a:stretch>
            <a:fillRect/>
          </a:stretch>
        </p:blipFill>
        <p:spPr>
          <a:xfrm>
            <a:off x="0" y="3994756"/>
            <a:ext cx="12192000" cy="800022"/>
          </a:xfrm>
          <a:prstGeom prst="rect">
            <a:avLst/>
          </a:prstGeom>
          <a:ln>
            <a:solidFill>
              <a:schemeClr val="tx1"/>
            </a:solidFill>
          </a:ln>
        </p:spPr>
      </p:pic>
      <p:sp>
        <p:nvSpPr>
          <p:cNvPr id="6" name="Rectangle 5">
            <a:extLst>
              <a:ext uri="{FF2B5EF4-FFF2-40B4-BE49-F238E27FC236}">
                <a16:creationId xmlns:a16="http://schemas.microsoft.com/office/drawing/2014/main" id="{8446CE1B-D898-53DC-030E-B79106FE70AF}"/>
              </a:ext>
            </a:extLst>
          </p:cNvPr>
          <p:cNvSpPr/>
          <p:nvPr/>
        </p:nvSpPr>
        <p:spPr>
          <a:xfrm>
            <a:off x="3976099" y="4349214"/>
            <a:ext cx="4006921" cy="43854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223892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E11EF-9BA6-7FC3-8BF2-1A8910234C1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8F36809-C137-FB55-C383-0FB1C0743E16}"/>
              </a:ext>
            </a:extLst>
          </p:cNvPr>
          <p:cNvPicPr>
            <a:picLocks noChangeAspect="1"/>
          </p:cNvPicPr>
          <p:nvPr/>
        </p:nvPicPr>
        <p:blipFill>
          <a:blip r:embed="rId2"/>
          <a:stretch>
            <a:fillRect/>
          </a:stretch>
        </p:blipFill>
        <p:spPr>
          <a:xfrm>
            <a:off x="0" y="2172637"/>
            <a:ext cx="12192000" cy="3827816"/>
          </a:xfrm>
          <a:prstGeom prst="rect">
            <a:avLst/>
          </a:prstGeom>
          <a:ln>
            <a:solidFill>
              <a:schemeClr val="tx1"/>
            </a:solidFill>
          </a:ln>
        </p:spPr>
      </p:pic>
      <p:sp>
        <p:nvSpPr>
          <p:cNvPr id="8" name="TextBox 7">
            <a:extLst>
              <a:ext uri="{FF2B5EF4-FFF2-40B4-BE49-F238E27FC236}">
                <a16:creationId xmlns:a16="http://schemas.microsoft.com/office/drawing/2014/main" id="{7C3C129A-B8E9-6E61-8AB3-BEFD4D5C3563}"/>
              </a:ext>
            </a:extLst>
          </p:cNvPr>
          <p:cNvSpPr txBox="1"/>
          <p:nvPr/>
        </p:nvSpPr>
        <p:spPr>
          <a:xfrm>
            <a:off x="4118164" y="6000452"/>
            <a:ext cx="4173078" cy="670324"/>
          </a:xfrm>
          <a:prstGeom prst="rect">
            <a:avLst/>
          </a:prstGeom>
          <a:solidFill>
            <a:srgbClr val="FFFF00"/>
          </a:solidFill>
          <a:ln>
            <a:solidFill>
              <a:schemeClr val="bg2"/>
            </a:solidFill>
          </a:ln>
        </p:spPr>
        <p:txBody>
          <a:bodyPr wrap="square" rtlCol="0">
            <a:noAutofit/>
          </a:bodyPr>
          <a:lstStyle/>
          <a:p>
            <a:pPr algn="l"/>
            <a:r>
              <a:rPr lang="en-US" dirty="0"/>
              <a:t>Currently there are 891 titles from the set in the Logical Title level Collection</a:t>
            </a:r>
          </a:p>
        </p:txBody>
      </p:sp>
      <p:cxnSp>
        <p:nvCxnSpPr>
          <p:cNvPr id="9" name="Straight Arrow Connector 8">
            <a:extLst>
              <a:ext uri="{FF2B5EF4-FFF2-40B4-BE49-F238E27FC236}">
                <a16:creationId xmlns:a16="http://schemas.microsoft.com/office/drawing/2014/main" id="{598FE189-13E3-0492-80B9-68AEC5279FE8}"/>
              </a:ext>
            </a:extLst>
          </p:cNvPr>
          <p:cNvCxnSpPr>
            <a:cxnSpLocks/>
          </p:cNvCxnSpPr>
          <p:nvPr/>
        </p:nvCxnSpPr>
        <p:spPr>
          <a:xfrm flipV="1">
            <a:off x="561529" y="4557436"/>
            <a:ext cx="0" cy="16205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297EC0F-6F56-ABBD-DF00-9809FEDE88D4}"/>
              </a:ext>
            </a:extLst>
          </p:cNvPr>
          <p:cNvCxnSpPr>
            <a:cxnSpLocks/>
          </p:cNvCxnSpPr>
          <p:nvPr/>
        </p:nvCxnSpPr>
        <p:spPr>
          <a:xfrm>
            <a:off x="561529" y="6175631"/>
            <a:ext cx="355663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6F355AA-32D1-46C7-0411-A42B07EF82BE}"/>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8B441491-B5E3-52A4-628C-8B9D80BC2AE8}"/>
              </a:ext>
            </a:extLst>
          </p:cNvPr>
          <p:cNvSpPr>
            <a:spLocks noGrp="1"/>
          </p:cNvSpPr>
          <p:nvPr>
            <p:ph type="sldNum" sz="quarter" idx="11"/>
          </p:nvPr>
        </p:nvSpPr>
        <p:spPr/>
        <p:txBody>
          <a:bodyPr/>
          <a:lstStyle/>
          <a:p>
            <a:fld id="{F59CD943-D024-467A-B36E-F11E1285ED75}" type="slidenum">
              <a:rPr lang="en-GB" smtClean="0"/>
              <a:pPr/>
              <a:t>29</a:t>
            </a:fld>
            <a:endParaRPr lang="en-GB" dirty="0"/>
          </a:p>
        </p:txBody>
      </p:sp>
      <p:sp>
        <p:nvSpPr>
          <p:cNvPr id="5" name="Text Placeholder 4">
            <a:extLst>
              <a:ext uri="{FF2B5EF4-FFF2-40B4-BE49-F238E27FC236}">
                <a16:creationId xmlns:a16="http://schemas.microsoft.com/office/drawing/2014/main" id="{53E07944-32CF-DD36-3875-EC493EB27236}"/>
              </a:ext>
            </a:extLst>
          </p:cNvPr>
          <p:cNvSpPr>
            <a:spLocks noGrp="1"/>
          </p:cNvSpPr>
          <p:nvPr>
            <p:ph type="body" sz="quarter" idx="14"/>
          </p:nvPr>
        </p:nvSpPr>
        <p:spPr>
          <a:xfrm>
            <a:off x="550864" y="1118682"/>
            <a:ext cx="11171336" cy="2497822"/>
          </a:xfrm>
        </p:spPr>
        <p:txBody>
          <a:bodyPr/>
          <a:lstStyle/>
          <a:p>
            <a:pPr marL="285750" indent="-285750">
              <a:buFont typeface="Arial" panose="020B0604020202020204" pitchFamily="34" charset="0"/>
              <a:buChar char="•"/>
            </a:pPr>
            <a:r>
              <a:rPr lang="en-US" dirty="0"/>
              <a:t>Let’s see what happens when a new title is added to the logical set “Resources about Library Science”.</a:t>
            </a:r>
          </a:p>
        </p:txBody>
      </p:sp>
      <p:sp>
        <p:nvSpPr>
          <p:cNvPr id="11" name="Rectangle 10">
            <a:extLst>
              <a:ext uri="{FF2B5EF4-FFF2-40B4-BE49-F238E27FC236}">
                <a16:creationId xmlns:a16="http://schemas.microsoft.com/office/drawing/2014/main" id="{A84BA294-D131-FA52-2D17-385EBCB93223}"/>
              </a:ext>
            </a:extLst>
          </p:cNvPr>
          <p:cNvSpPr/>
          <p:nvPr/>
        </p:nvSpPr>
        <p:spPr>
          <a:xfrm>
            <a:off x="195209" y="4130211"/>
            <a:ext cx="863029" cy="4272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9157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C4D0-0B96-B498-304E-009835A486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35212F-0E9C-4F64-BF21-5FF375D41BDE}"/>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EA04944B-31DC-009A-C00C-FAF9E5E97F83}"/>
              </a:ext>
            </a:extLst>
          </p:cNvPr>
          <p:cNvSpPr>
            <a:spLocks noGrp="1"/>
          </p:cNvSpPr>
          <p:nvPr>
            <p:ph type="sldNum" sz="quarter" idx="11"/>
          </p:nvPr>
        </p:nvSpPr>
        <p:spPr/>
        <p:txBody>
          <a:bodyPr/>
          <a:lstStyle/>
          <a:p>
            <a:fld id="{F59CD943-D024-467A-B36E-F11E1285ED75}" type="slidenum">
              <a:rPr lang="en-GB" smtClean="0"/>
              <a:pPr/>
              <a:t>30</a:t>
            </a:fld>
            <a:endParaRPr lang="en-GB" dirty="0"/>
          </a:p>
        </p:txBody>
      </p:sp>
      <p:sp>
        <p:nvSpPr>
          <p:cNvPr id="5" name="Text Placeholder 4">
            <a:extLst>
              <a:ext uri="{FF2B5EF4-FFF2-40B4-BE49-F238E27FC236}">
                <a16:creationId xmlns:a16="http://schemas.microsoft.com/office/drawing/2014/main" id="{B61E2510-3E6C-2B81-C718-55D2DF319556}"/>
              </a:ext>
            </a:extLst>
          </p:cNvPr>
          <p:cNvSpPr>
            <a:spLocks noGrp="1"/>
          </p:cNvSpPr>
          <p:nvPr>
            <p:ph type="body" sz="quarter" idx="14"/>
          </p:nvPr>
        </p:nvSpPr>
        <p:spPr>
          <a:xfrm>
            <a:off x="550864" y="1118682"/>
            <a:ext cx="11171336" cy="2497822"/>
          </a:xfrm>
        </p:spPr>
        <p:txBody>
          <a:bodyPr/>
          <a:lstStyle/>
          <a:p>
            <a:pPr marL="285750" indent="-285750"/>
            <a:r>
              <a:rPr lang="en-US" dirty="0"/>
              <a:t>On the next slide we add a new record with title “Glossary of library and information science : English-Chinese, Chinese-English / Su Chen, Shi Deng.”</a:t>
            </a:r>
          </a:p>
          <a:p>
            <a:pPr marL="285750" indent="-285750">
              <a:buFont typeface="Arial" panose="020B0604020202020204" pitchFamily="34" charset="0"/>
              <a:buChar char="•"/>
            </a:pPr>
            <a:r>
              <a:rPr lang="en-US" dirty="0"/>
              <a:t> This title has subject “Library Science”.</a:t>
            </a:r>
          </a:p>
          <a:p>
            <a:pPr marL="285750" indent="-285750">
              <a:buFont typeface="Arial" panose="020B0604020202020204" pitchFamily="34" charset="0"/>
              <a:buChar char="•"/>
            </a:pPr>
            <a:r>
              <a:rPr lang="en-US" dirty="0"/>
              <a:t>It should therefore get added to the logical set “All titles with subject Library Science” and then subsequently to the Logical Title level Collection “Resources about Library Science”</a:t>
            </a:r>
          </a:p>
        </p:txBody>
      </p:sp>
    </p:spTree>
    <p:extLst>
      <p:ext uri="{BB962C8B-B14F-4D97-AF65-F5344CB8AC3E}">
        <p14:creationId xmlns:p14="http://schemas.microsoft.com/office/powerpoint/2010/main" val="3306516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0ED54-0835-B409-181B-6C176DF91F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1207B4-545A-10B5-71A6-02B5088418C2}"/>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736333B4-DBFB-B03B-62C3-DB0B4C719934}"/>
              </a:ext>
            </a:extLst>
          </p:cNvPr>
          <p:cNvSpPr>
            <a:spLocks noGrp="1"/>
          </p:cNvSpPr>
          <p:nvPr>
            <p:ph type="sldNum" sz="quarter" idx="11"/>
          </p:nvPr>
        </p:nvSpPr>
        <p:spPr/>
        <p:txBody>
          <a:bodyPr/>
          <a:lstStyle/>
          <a:p>
            <a:fld id="{F59CD943-D024-467A-B36E-F11E1285ED75}" type="slidenum">
              <a:rPr lang="en-GB" smtClean="0"/>
              <a:pPr/>
              <a:t>31</a:t>
            </a:fld>
            <a:endParaRPr lang="en-GB" dirty="0"/>
          </a:p>
        </p:txBody>
      </p:sp>
      <p:pic>
        <p:nvPicPr>
          <p:cNvPr id="13" name="Picture 12">
            <a:extLst>
              <a:ext uri="{FF2B5EF4-FFF2-40B4-BE49-F238E27FC236}">
                <a16:creationId xmlns:a16="http://schemas.microsoft.com/office/drawing/2014/main" id="{2E0D7418-206D-3AAE-9DB9-8F358824EFBE}"/>
              </a:ext>
            </a:extLst>
          </p:cNvPr>
          <p:cNvPicPr>
            <a:picLocks noChangeAspect="1"/>
          </p:cNvPicPr>
          <p:nvPr/>
        </p:nvPicPr>
        <p:blipFill>
          <a:blip r:embed="rId2"/>
          <a:stretch>
            <a:fillRect/>
          </a:stretch>
        </p:blipFill>
        <p:spPr>
          <a:xfrm>
            <a:off x="614362" y="1219200"/>
            <a:ext cx="10963275" cy="4419600"/>
          </a:xfrm>
          <a:prstGeom prst="rect">
            <a:avLst/>
          </a:prstGeom>
          <a:ln>
            <a:solidFill>
              <a:schemeClr val="tx1"/>
            </a:solidFill>
          </a:ln>
        </p:spPr>
      </p:pic>
      <p:sp>
        <p:nvSpPr>
          <p:cNvPr id="14" name="Rectangle 13">
            <a:extLst>
              <a:ext uri="{FF2B5EF4-FFF2-40B4-BE49-F238E27FC236}">
                <a16:creationId xmlns:a16="http://schemas.microsoft.com/office/drawing/2014/main" id="{D8C2708A-B97C-3B45-2110-145F36884FA5}"/>
              </a:ext>
            </a:extLst>
          </p:cNvPr>
          <p:cNvSpPr/>
          <p:nvPr/>
        </p:nvSpPr>
        <p:spPr>
          <a:xfrm>
            <a:off x="550864" y="4880225"/>
            <a:ext cx="2212884" cy="2979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97632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E9503-EAC6-8410-EE34-89249E40B4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43CD99-E0A0-1A5C-9799-57B76EED834C}"/>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4E39B3F9-6045-F1B6-E7E4-5424BDFD74B2}"/>
              </a:ext>
            </a:extLst>
          </p:cNvPr>
          <p:cNvSpPr>
            <a:spLocks noGrp="1"/>
          </p:cNvSpPr>
          <p:nvPr>
            <p:ph type="sldNum" sz="quarter" idx="11"/>
          </p:nvPr>
        </p:nvSpPr>
        <p:spPr/>
        <p:txBody>
          <a:bodyPr/>
          <a:lstStyle/>
          <a:p>
            <a:fld id="{F59CD943-D024-467A-B36E-F11E1285ED75}" type="slidenum">
              <a:rPr lang="en-GB" smtClean="0"/>
              <a:pPr/>
              <a:t>32</a:t>
            </a:fld>
            <a:endParaRPr lang="en-GB" dirty="0"/>
          </a:p>
        </p:txBody>
      </p:sp>
      <p:sp>
        <p:nvSpPr>
          <p:cNvPr id="5" name="Text Placeholder 4">
            <a:extLst>
              <a:ext uri="{FF2B5EF4-FFF2-40B4-BE49-F238E27FC236}">
                <a16:creationId xmlns:a16="http://schemas.microsoft.com/office/drawing/2014/main" id="{A107FB07-6DAD-7749-E5FF-C08FF6A0820B}"/>
              </a:ext>
            </a:extLst>
          </p:cNvPr>
          <p:cNvSpPr>
            <a:spLocks noGrp="1"/>
          </p:cNvSpPr>
          <p:nvPr>
            <p:ph type="body" sz="quarter" idx="14"/>
          </p:nvPr>
        </p:nvSpPr>
        <p:spPr>
          <a:xfrm>
            <a:off x="550864" y="1118682"/>
            <a:ext cx="11171336" cy="2497822"/>
          </a:xfrm>
        </p:spPr>
        <p:txBody>
          <a:bodyPr/>
          <a:lstStyle/>
          <a:p>
            <a:pPr marL="285750" indent="-285750">
              <a:buFont typeface="Arial" panose="020B0604020202020204" pitchFamily="34" charset="0"/>
              <a:buChar char="•"/>
            </a:pPr>
            <a:r>
              <a:rPr lang="en-US" dirty="0"/>
              <a:t>In order for the new record to get added to the logical collection one of two events needs to happen:</a:t>
            </a:r>
          </a:p>
          <a:p>
            <a:pPr marL="465750" lvl="1" indent="-285750">
              <a:buFont typeface="Arial" panose="020B0604020202020204" pitchFamily="34" charset="0"/>
              <a:buChar char="•"/>
            </a:pPr>
            <a:r>
              <a:rPr lang="en-US" dirty="0"/>
              <a:t>The scheduled job “Synchronize All Logical Collections Job” runs</a:t>
            </a:r>
          </a:p>
          <a:p>
            <a:pPr marL="465750" lvl="1" indent="-285750">
              <a:buFont typeface="Arial" panose="020B0604020202020204" pitchFamily="34" charset="0"/>
              <a:buChar char="•"/>
            </a:pPr>
            <a:r>
              <a:rPr lang="en-US" dirty="0"/>
              <a:t>The staff user clicks “Update Collection From Set” rom the Titles List of the Logical Title level Collection</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268F79AA-435C-81D9-9446-F8169B8E33FD}"/>
              </a:ext>
            </a:extLst>
          </p:cNvPr>
          <p:cNvPicPr>
            <a:picLocks noChangeAspect="1"/>
          </p:cNvPicPr>
          <p:nvPr/>
        </p:nvPicPr>
        <p:blipFill>
          <a:blip r:embed="rId2"/>
          <a:stretch>
            <a:fillRect/>
          </a:stretch>
        </p:blipFill>
        <p:spPr>
          <a:xfrm>
            <a:off x="0" y="3511560"/>
            <a:ext cx="12192000" cy="2054087"/>
          </a:xfrm>
          <a:prstGeom prst="rect">
            <a:avLst/>
          </a:prstGeom>
          <a:ln>
            <a:solidFill>
              <a:schemeClr val="tx2"/>
            </a:solidFill>
          </a:ln>
        </p:spPr>
      </p:pic>
      <p:sp>
        <p:nvSpPr>
          <p:cNvPr id="2" name="TextBox 1">
            <a:extLst>
              <a:ext uri="{FF2B5EF4-FFF2-40B4-BE49-F238E27FC236}">
                <a16:creationId xmlns:a16="http://schemas.microsoft.com/office/drawing/2014/main" id="{5E4823D2-A436-F29F-65BF-55A7146B9193}"/>
              </a:ext>
            </a:extLst>
          </p:cNvPr>
          <p:cNvSpPr txBox="1"/>
          <p:nvPr/>
        </p:nvSpPr>
        <p:spPr>
          <a:xfrm>
            <a:off x="5637321" y="3377416"/>
            <a:ext cx="3364637" cy="553960"/>
          </a:xfrm>
          <a:prstGeom prst="rect">
            <a:avLst/>
          </a:prstGeom>
          <a:solidFill>
            <a:srgbClr val="FFFF00"/>
          </a:solidFill>
          <a:ln>
            <a:solidFill>
              <a:schemeClr val="accent2"/>
            </a:solidFill>
          </a:ln>
        </p:spPr>
        <p:txBody>
          <a:bodyPr wrap="square" rtlCol="0">
            <a:noAutofit/>
          </a:bodyPr>
          <a:lstStyle/>
          <a:p>
            <a:pPr algn="l"/>
            <a:r>
              <a:rPr lang="en-US" sz="1400" dirty="0"/>
              <a:t>The scheduled job “Synchronize All Logical Collections Job” has run</a:t>
            </a:r>
          </a:p>
        </p:txBody>
      </p:sp>
    </p:spTree>
    <p:extLst>
      <p:ext uri="{BB962C8B-B14F-4D97-AF65-F5344CB8AC3E}">
        <p14:creationId xmlns:p14="http://schemas.microsoft.com/office/powerpoint/2010/main" val="3001080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9C04-92CD-6CCD-66D7-F71616194F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98A6A4-3AB6-CF2F-F950-3CAC331129A1}"/>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B8F6AEAD-7BE7-2B8D-8C4A-353F28E4500B}"/>
              </a:ext>
            </a:extLst>
          </p:cNvPr>
          <p:cNvSpPr>
            <a:spLocks noGrp="1"/>
          </p:cNvSpPr>
          <p:nvPr>
            <p:ph type="sldNum" sz="quarter" idx="11"/>
          </p:nvPr>
        </p:nvSpPr>
        <p:spPr/>
        <p:txBody>
          <a:bodyPr/>
          <a:lstStyle/>
          <a:p>
            <a:fld id="{F59CD943-D024-467A-B36E-F11E1285ED75}" type="slidenum">
              <a:rPr lang="en-GB" smtClean="0"/>
              <a:pPr/>
              <a:t>33</a:t>
            </a:fld>
            <a:endParaRPr lang="en-GB" dirty="0"/>
          </a:p>
        </p:txBody>
      </p:sp>
      <p:sp>
        <p:nvSpPr>
          <p:cNvPr id="5" name="Text Placeholder 4">
            <a:extLst>
              <a:ext uri="{FF2B5EF4-FFF2-40B4-BE49-F238E27FC236}">
                <a16:creationId xmlns:a16="http://schemas.microsoft.com/office/drawing/2014/main" id="{F143930F-E450-F788-2CC6-43E90BB155C9}"/>
              </a:ext>
            </a:extLst>
          </p:cNvPr>
          <p:cNvSpPr>
            <a:spLocks noGrp="1"/>
          </p:cNvSpPr>
          <p:nvPr>
            <p:ph type="body" sz="quarter" idx="14"/>
          </p:nvPr>
        </p:nvSpPr>
        <p:spPr>
          <a:xfrm>
            <a:off x="550864" y="1118682"/>
            <a:ext cx="11171336" cy="966972"/>
          </a:xfrm>
        </p:spPr>
        <p:txBody>
          <a:bodyPr/>
          <a:lstStyle/>
          <a:p>
            <a:pPr marL="285750" indent="-285750">
              <a:buFont typeface="Arial" panose="020B0604020202020204" pitchFamily="34" charset="0"/>
              <a:buChar char="•"/>
            </a:pPr>
            <a:r>
              <a:rPr lang="en-US" dirty="0"/>
              <a:t>The title was added.  Now there are 892 titles in the Logical Title level Collection “Resources about Library Science”.  Previously there were 891 titles.</a:t>
            </a: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966FCF28-B63E-9EF8-ED81-4330A8AEB214}"/>
              </a:ext>
            </a:extLst>
          </p:cNvPr>
          <p:cNvPicPr>
            <a:picLocks noChangeAspect="1"/>
          </p:cNvPicPr>
          <p:nvPr/>
        </p:nvPicPr>
        <p:blipFill>
          <a:blip r:embed="rId2"/>
          <a:stretch>
            <a:fillRect/>
          </a:stretch>
        </p:blipFill>
        <p:spPr>
          <a:xfrm>
            <a:off x="0" y="2229118"/>
            <a:ext cx="12192000" cy="3468273"/>
          </a:xfrm>
          <a:prstGeom prst="rect">
            <a:avLst/>
          </a:prstGeom>
          <a:ln>
            <a:solidFill>
              <a:schemeClr val="tx1"/>
            </a:solidFill>
          </a:ln>
        </p:spPr>
      </p:pic>
      <p:sp>
        <p:nvSpPr>
          <p:cNvPr id="8" name="Rectangle 7">
            <a:extLst>
              <a:ext uri="{FF2B5EF4-FFF2-40B4-BE49-F238E27FC236}">
                <a16:creationId xmlns:a16="http://schemas.microsoft.com/office/drawing/2014/main" id="{AE556D35-4147-6886-1678-E39EF8500A31}"/>
              </a:ext>
            </a:extLst>
          </p:cNvPr>
          <p:cNvSpPr/>
          <p:nvPr/>
        </p:nvSpPr>
        <p:spPr>
          <a:xfrm>
            <a:off x="688369" y="4274049"/>
            <a:ext cx="390418" cy="29795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47700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B77FE-F52E-7754-318A-97527D9103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1160923-3953-A728-51AA-7EF0255AAF72}"/>
              </a:ext>
            </a:extLst>
          </p:cNvPr>
          <p:cNvPicPr>
            <a:picLocks noChangeAspect="1"/>
          </p:cNvPicPr>
          <p:nvPr/>
        </p:nvPicPr>
        <p:blipFill>
          <a:blip r:embed="rId2"/>
          <a:stretch>
            <a:fillRect/>
          </a:stretch>
        </p:blipFill>
        <p:spPr>
          <a:xfrm>
            <a:off x="0" y="2020426"/>
            <a:ext cx="12192000" cy="3207560"/>
          </a:xfrm>
          <a:prstGeom prst="rect">
            <a:avLst/>
          </a:prstGeom>
          <a:ln>
            <a:solidFill>
              <a:schemeClr val="tx1"/>
            </a:solidFill>
          </a:ln>
        </p:spPr>
      </p:pic>
      <p:sp>
        <p:nvSpPr>
          <p:cNvPr id="4" name="Title 3">
            <a:extLst>
              <a:ext uri="{FF2B5EF4-FFF2-40B4-BE49-F238E27FC236}">
                <a16:creationId xmlns:a16="http://schemas.microsoft.com/office/drawing/2014/main" id="{5EE7A376-3694-4886-0A36-F16785F9AF2C}"/>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2960D774-279E-2F9C-18D9-50F1038A6ABC}"/>
              </a:ext>
            </a:extLst>
          </p:cNvPr>
          <p:cNvSpPr>
            <a:spLocks noGrp="1"/>
          </p:cNvSpPr>
          <p:nvPr>
            <p:ph type="sldNum" sz="quarter" idx="11"/>
          </p:nvPr>
        </p:nvSpPr>
        <p:spPr/>
        <p:txBody>
          <a:bodyPr/>
          <a:lstStyle/>
          <a:p>
            <a:fld id="{F59CD943-D024-467A-B36E-F11E1285ED75}" type="slidenum">
              <a:rPr lang="en-GB" smtClean="0"/>
              <a:pPr/>
              <a:t>34</a:t>
            </a:fld>
            <a:endParaRPr lang="en-GB" dirty="0"/>
          </a:p>
        </p:txBody>
      </p:sp>
      <p:sp>
        <p:nvSpPr>
          <p:cNvPr id="8" name="Text Placeholder 4">
            <a:extLst>
              <a:ext uri="{FF2B5EF4-FFF2-40B4-BE49-F238E27FC236}">
                <a16:creationId xmlns:a16="http://schemas.microsoft.com/office/drawing/2014/main" id="{9DCC9DA5-0FBD-BA31-4972-72385CC7CCCE}"/>
              </a:ext>
            </a:extLst>
          </p:cNvPr>
          <p:cNvSpPr>
            <a:spLocks noGrp="1"/>
          </p:cNvSpPr>
          <p:nvPr>
            <p:ph type="body" sz="quarter" idx="14"/>
          </p:nvPr>
        </p:nvSpPr>
        <p:spPr>
          <a:xfrm>
            <a:off x="550864" y="1118682"/>
            <a:ext cx="11171336" cy="966972"/>
          </a:xfrm>
        </p:spPr>
        <p:txBody>
          <a:bodyPr/>
          <a:lstStyle/>
          <a:p>
            <a:pPr marL="285750" indent="-285750">
              <a:buFont typeface="Arial" panose="020B0604020202020204" pitchFamily="34" charset="0"/>
              <a:buChar char="•"/>
            </a:pPr>
            <a:r>
              <a:rPr lang="en-US" dirty="0"/>
              <a:t>Here is the new title that we added to the repository, it is in the Logical Title Level Collection:</a:t>
            </a:r>
          </a:p>
          <a:p>
            <a:pPr marL="285750" indent="-285750">
              <a:buFont typeface="Arial" panose="020B0604020202020204" pitchFamily="34" charset="0"/>
              <a:buChar char="•"/>
            </a:pPr>
            <a:endParaRPr lang="en-US" dirty="0"/>
          </a:p>
        </p:txBody>
      </p:sp>
      <p:sp>
        <p:nvSpPr>
          <p:cNvPr id="11" name="Rectangle 10">
            <a:extLst>
              <a:ext uri="{FF2B5EF4-FFF2-40B4-BE49-F238E27FC236}">
                <a16:creationId xmlns:a16="http://schemas.microsoft.com/office/drawing/2014/main" id="{D102BB8D-69A5-E41C-B7AF-AA14DE9448E5}"/>
              </a:ext>
            </a:extLst>
          </p:cNvPr>
          <p:cNvSpPr/>
          <p:nvPr/>
        </p:nvSpPr>
        <p:spPr>
          <a:xfrm>
            <a:off x="1982913" y="2862549"/>
            <a:ext cx="760287" cy="3698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915AC55F-0BE4-0802-038A-0F419FE88C1C}"/>
              </a:ext>
            </a:extLst>
          </p:cNvPr>
          <p:cNvSpPr/>
          <p:nvPr/>
        </p:nvSpPr>
        <p:spPr>
          <a:xfrm>
            <a:off x="2455524" y="4731244"/>
            <a:ext cx="4438435" cy="404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2B52C547-7C5B-6087-A52F-AEAF7C909C2F}"/>
              </a:ext>
            </a:extLst>
          </p:cNvPr>
          <p:cNvSpPr/>
          <p:nvPr/>
        </p:nvSpPr>
        <p:spPr>
          <a:xfrm>
            <a:off x="852256" y="4128117"/>
            <a:ext cx="2512381" cy="258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186456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6D7F3-551F-70B1-7D97-0E44A8FAB59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5EDD209-8E94-ABD0-8645-3903A96A04F5}"/>
              </a:ext>
            </a:extLst>
          </p:cNvPr>
          <p:cNvPicPr>
            <a:picLocks noChangeAspect="1"/>
          </p:cNvPicPr>
          <p:nvPr/>
        </p:nvPicPr>
        <p:blipFill>
          <a:blip r:embed="rId2"/>
          <a:stretch>
            <a:fillRect/>
          </a:stretch>
        </p:blipFill>
        <p:spPr>
          <a:xfrm>
            <a:off x="3309937" y="2415175"/>
            <a:ext cx="5572125" cy="3219450"/>
          </a:xfrm>
          <a:prstGeom prst="rect">
            <a:avLst/>
          </a:prstGeom>
          <a:ln>
            <a:solidFill>
              <a:schemeClr val="tx1"/>
            </a:solidFill>
          </a:ln>
        </p:spPr>
      </p:pic>
      <p:sp>
        <p:nvSpPr>
          <p:cNvPr id="4" name="Title 3">
            <a:extLst>
              <a:ext uri="{FF2B5EF4-FFF2-40B4-BE49-F238E27FC236}">
                <a16:creationId xmlns:a16="http://schemas.microsoft.com/office/drawing/2014/main" id="{B77886B0-7E10-F648-2982-9F68612D1FD4}"/>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57EA3BBA-C803-0430-1FFF-51E551DAB022}"/>
              </a:ext>
            </a:extLst>
          </p:cNvPr>
          <p:cNvSpPr>
            <a:spLocks noGrp="1"/>
          </p:cNvSpPr>
          <p:nvPr>
            <p:ph type="sldNum" sz="quarter" idx="11"/>
          </p:nvPr>
        </p:nvSpPr>
        <p:spPr/>
        <p:txBody>
          <a:bodyPr/>
          <a:lstStyle/>
          <a:p>
            <a:fld id="{F59CD943-D024-467A-B36E-F11E1285ED75}" type="slidenum">
              <a:rPr lang="en-GB" smtClean="0"/>
              <a:pPr/>
              <a:t>35</a:t>
            </a:fld>
            <a:endParaRPr lang="en-GB" dirty="0"/>
          </a:p>
        </p:txBody>
      </p:sp>
      <p:sp>
        <p:nvSpPr>
          <p:cNvPr id="5" name="Text Placeholder 4">
            <a:extLst>
              <a:ext uri="{FF2B5EF4-FFF2-40B4-BE49-F238E27FC236}">
                <a16:creationId xmlns:a16="http://schemas.microsoft.com/office/drawing/2014/main" id="{9FEE137B-C4C0-9130-80E1-969858288951}"/>
              </a:ext>
            </a:extLst>
          </p:cNvPr>
          <p:cNvSpPr>
            <a:spLocks noGrp="1"/>
          </p:cNvSpPr>
          <p:nvPr>
            <p:ph type="body" sz="quarter" idx="14"/>
          </p:nvPr>
        </p:nvSpPr>
        <p:spPr>
          <a:xfrm>
            <a:off x="550864" y="1118682"/>
            <a:ext cx="11171336" cy="956698"/>
          </a:xfrm>
        </p:spPr>
        <p:txBody>
          <a:bodyPr/>
          <a:lstStyle/>
          <a:p>
            <a:pPr marL="285750" indent="-285750">
              <a:buFont typeface="Arial" panose="020B0604020202020204" pitchFamily="34" charset="0"/>
              <a:buChar char="•"/>
            </a:pPr>
            <a:r>
              <a:rPr lang="en-US" dirty="0"/>
              <a:t>Again, we will add a new title to the repository which has subject “Library science”.  It is title “</a:t>
            </a:r>
            <a:r>
              <a:rPr lang="ja-JP" altLang="en-US" dirty="0"/>
              <a:t>图书馆管理学 </a:t>
            </a:r>
            <a:r>
              <a:rPr lang="en-US" altLang="ja-JP" dirty="0"/>
              <a:t>= </a:t>
            </a:r>
            <a:r>
              <a:rPr lang="en-US" dirty="0"/>
              <a:t>Library science/ </a:t>
            </a:r>
            <a:r>
              <a:rPr lang="ja-JP" altLang="en-US" dirty="0"/>
              <a:t>付立宏</a:t>
            </a:r>
            <a:r>
              <a:rPr lang="en-US" altLang="ja-JP" dirty="0"/>
              <a:t>, </a:t>
            </a:r>
            <a:r>
              <a:rPr lang="ja-JP" altLang="en-US" dirty="0"/>
              <a:t>袁琳主编</a:t>
            </a:r>
            <a:r>
              <a:rPr lang="en-US" altLang="ja-JP" dirty="0"/>
              <a:t>”</a:t>
            </a:r>
            <a:endParaRPr lang="en-US" dirty="0"/>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5C57F462-19CC-691C-344E-65C9FBB4D19E}"/>
              </a:ext>
            </a:extLst>
          </p:cNvPr>
          <p:cNvSpPr/>
          <p:nvPr/>
        </p:nvSpPr>
        <p:spPr>
          <a:xfrm>
            <a:off x="3309936" y="5157628"/>
            <a:ext cx="2279205" cy="28767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643633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A5B25-4ECA-EDF5-EE2B-767C19AA806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D698F01-88AE-EE94-979A-37C806674834}"/>
              </a:ext>
            </a:extLst>
          </p:cNvPr>
          <p:cNvPicPr>
            <a:picLocks noChangeAspect="1"/>
          </p:cNvPicPr>
          <p:nvPr/>
        </p:nvPicPr>
        <p:blipFill>
          <a:blip r:embed="rId2"/>
          <a:stretch>
            <a:fillRect/>
          </a:stretch>
        </p:blipFill>
        <p:spPr>
          <a:xfrm>
            <a:off x="0" y="2357797"/>
            <a:ext cx="12192000" cy="3416394"/>
          </a:xfrm>
          <a:prstGeom prst="rect">
            <a:avLst/>
          </a:prstGeom>
          <a:ln>
            <a:solidFill>
              <a:schemeClr val="tx1"/>
            </a:solidFill>
          </a:ln>
        </p:spPr>
      </p:pic>
      <p:sp>
        <p:nvSpPr>
          <p:cNvPr id="4" name="Title 3">
            <a:extLst>
              <a:ext uri="{FF2B5EF4-FFF2-40B4-BE49-F238E27FC236}">
                <a16:creationId xmlns:a16="http://schemas.microsoft.com/office/drawing/2014/main" id="{A478AA9F-33C3-B50D-9E47-EABFF71D3CE1}"/>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CED5B667-6CB7-DC1D-6924-132D96EA7555}"/>
              </a:ext>
            </a:extLst>
          </p:cNvPr>
          <p:cNvSpPr>
            <a:spLocks noGrp="1"/>
          </p:cNvSpPr>
          <p:nvPr>
            <p:ph type="sldNum" sz="quarter" idx="11"/>
          </p:nvPr>
        </p:nvSpPr>
        <p:spPr/>
        <p:txBody>
          <a:bodyPr/>
          <a:lstStyle/>
          <a:p>
            <a:fld id="{F59CD943-D024-467A-B36E-F11E1285ED75}" type="slidenum">
              <a:rPr lang="en-GB" smtClean="0"/>
              <a:pPr/>
              <a:t>36</a:t>
            </a:fld>
            <a:endParaRPr lang="en-GB" dirty="0"/>
          </a:p>
        </p:txBody>
      </p:sp>
      <p:sp>
        <p:nvSpPr>
          <p:cNvPr id="5" name="Text Placeholder 4">
            <a:extLst>
              <a:ext uri="{FF2B5EF4-FFF2-40B4-BE49-F238E27FC236}">
                <a16:creationId xmlns:a16="http://schemas.microsoft.com/office/drawing/2014/main" id="{666781FE-5B63-144E-7996-68EC4924C582}"/>
              </a:ext>
            </a:extLst>
          </p:cNvPr>
          <p:cNvSpPr>
            <a:spLocks noGrp="1"/>
          </p:cNvSpPr>
          <p:nvPr>
            <p:ph type="body" sz="quarter" idx="14"/>
          </p:nvPr>
        </p:nvSpPr>
        <p:spPr>
          <a:xfrm>
            <a:off x="550864" y="1118681"/>
            <a:ext cx="11171336" cy="1239115"/>
          </a:xfrm>
        </p:spPr>
        <p:txBody>
          <a:bodyPr/>
          <a:lstStyle/>
          <a:p>
            <a:pPr marL="285750" indent="-285750"/>
            <a:r>
              <a:rPr lang="en-US" dirty="0"/>
              <a:t>Now, instead of waiting for the scheduled job “Synchronize All Logical Collections Job” to run, we will click “Update Collection From Set” from the “Title List” tab of the Logical Title Level Collection.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3324C2D8-1667-122D-20B9-C749F50C9C32}"/>
              </a:ext>
            </a:extLst>
          </p:cNvPr>
          <p:cNvSpPr/>
          <p:nvPr/>
        </p:nvSpPr>
        <p:spPr>
          <a:xfrm>
            <a:off x="6955604" y="4407613"/>
            <a:ext cx="1695236" cy="34932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9" name="Rectangle 8">
            <a:extLst>
              <a:ext uri="{FF2B5EF4-FFF2-40B4-BE49-F238E27FC236}">
                <a16:creationId xmlns:a16="http://schemas.microsoft.com/office/drawing/2014/main" id="{A0F737F2-D8FF-5B28-512D-D0818DB886B9}"/>
              </a:ext>
            </a:extLst>
          </p:cNvPr>
          <p:cNvSpPr/>
          <p:nvPr/>
        </p:nvSpPr>
        <p:spPr>
          <a:xfrm>
            <a:off x="1941815" y="3154166"/>
            <a:ext cx="760288" cy="35959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TextBox 9">
            <a:extLst>
              <a:ext uri="{FF2B5EF4-FFF2-40B4-BE49-F238E27FC236}">
                <a16:creationId xmlns:a16="http://schemas.microsoft.com/office/drawing/2014/main" id="{73F1036A-845D-2B06-DFB2-57478CF1BADD}"/>
              </a:ext>
            </a:extLst>
          </p:cNvPr>
          <p:cNvSpPr txBox="1"/>
          <p:nvPr/>
        </p:nvSpPr>
        <p:spPr>
          <a:xfrm>
            <a:off x="2445250" y="5986128"/>
            <a:ext cx="4119937" cy="724449"/>
          </a:xfrm>
          <a:prstGeom prst="rect">
            <a:avLst/>
          </a:prstGeom>
          <a:solidFill>
            <a:schemeClr val="accent3"/>
          </a:solidFill>
          <a:ln>
            <a:solidFill>
              <a:schemeClr val="accent2"/>
            </a:solidFill>
          </a:ln>
        </p:spPr>
        <p:txBody>
          <a:bodyPr wrap="square" rtlCol="0">
            <a:noAutofit/>
          </a:bodyPr>
          <a:lstStyle/>
          <a:p>
            <a:pPr algn="l"/>
            <a:r>
              <a:rPr lang="en-US" dirty="0"/>
              <a:t>Note that now there are 892 titles in the Logical Title Level Collection</a:t>
            </a:r>
          </a:p>
        </p:txBody>
      </p:sp>
      <p:cxnSp>
        <p:nvCxnSpPr>
          <p:cNvPr id="12" name="Straight Arrow Connector 11">
            <a:extLst>
              <a:ext uri="{FF2B5EF4-FFF2-40B4-BE49-F238E27FC236}">
                <a16:creationId xmlns:a16="http://schemas.microsoft.com/office/drawing/2014/main" id="{7F549580-9748-DB74-0EF0-2F7AA48B94F9}"/>
              </a:ext>
            </a:extLst>
          </p:cNvPr>
          <p:cNvCxnSpPr/>
          <p:nvPr/>
        </p:nvCxnSpPr>
        <p:spPr>
          <a:xfrm flipH="1" flipV="1">
            <a:off x="893852" y="4664467"/>
            <a:ext cx="1582220" cy="12739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497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E3EC5-A02A-FF92-D4CB-7C51DD1333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261B69-3C46-27C8-2EFE-AC9E2C7CB676}"/>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B6A07003-760F-F991-5B56-9E254AC8FD60}"/>
              </a:ext>
            </a:extLst>
          </p:cNvPr>
          <p:cNvSpPr>
            <a:spLocks noGrp="1"/>
          </p:cNvSpPr>
          <p:nvPr>
            <p:ph type="sldNum" sz="quarter" idx="11"/>
          </p:nvPr>
        </p:nvSpPr>
        <p:spPr/>
        <p:txBody>
          <a:bodyPr/>
          <a:lstStyle/>
          <a:p>
            <a:fld id="{F59CD943-D024-467A-B36E-F11E1285ED75}" type="slidenum">
              <a:rPr lang="en-GB" smtClean="0"/>
              <a:pPr/>
              <a:t>37</a:t>
            </a:fld>
            <a:endParaRPr lang="en-GB" dirty="0"/>
          </a:p>
        </p:txBody>
      </p:sp>
      <p:sp>
        <p:nvSpPr>
          <p:cNvPr id="5" name="Text Placeholder 4">
            <a:extLst>
              <a:ext uri="{FF2B5EF4-FFF2-40B4-BE49-F238E27FC236}">
                <a16:creationId xmlns:a16="http://schemas.microsoft.com/office/drawing/2014/main" id="{A11BE8E5-D04D-624E-0AA6-FF8C8C0EC12A}"/>
              </a:ext>
            </a:extLst>
          </p:cNvPr>
          <p:cNvSpPr>
            <a:spLocks noGrp="1"/>
          </p:cNvSpPr>
          <p:nvPr>
            <p:ph type="body" sz="quarter" idx="14"/>
          </p:nvPr>
        </p:nvSpPr>
        <p:spPr>
          <a:xfrm>
            <a:off x="550864" y="1118681"/>
            <a:ext cx="11171336" cy="1239115"/>
          </a:xfrm>
        </p:spPr>
        <p:txBody>
          <a:bodyPr/>
          <a:lstStyle/>
          <a:p>
            <a:pPr marL="285750" indent="-285750"/>
            <a:r>
              <a:rPr lang="en-US" dirty="0"/>
              <a:t>A job is sent and completes.  The job updates the Logical Title Level Collection.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E5C198E0-6F89-82A3-6FF3-8AB7BDEDFBED}"/>
              </a:ext>
            </a:extLst>
          </p:cNvPr>
          <p:cNvPicPr>
            <a:picLocks noChangeAspect="1"/>
          </p:cNvPicPr>
          <p:nvPr/>
        </p:nvPicPr>
        <p:blipFill>
          <a:blip r:embed="rId2"/>
          <a:stretch>
            <a:fillRect/>
          </a:stretch>
        </p:blipFill>
        <p:spPr>
          <a:xfrm>
            <a:off x="0" y="2194833"/>
            <a:ext cx="12192000" cy="2653266"/>
          </a:xfrm>
          <a:prstGeom prst="rect">
            <a:avLst/>
          </a:prstGeom>
          <a:ln>
            <a:solidFill>
              <a:schemeClr val="tx1"/>
            </a:solidFill>
          </a:ln>
        </p:spPr>
      </p:pic>
    </p:spTree>
    <p:extLst>
      <p:ext uri="{BB962C8B-B14F-4D97-AF65-F5344CB8AC3E}">
        <p14:creationId xmlns:p14="http://schemas.microsoft.com/office/powerpoint/2010/main" val="1612358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8FF9-5C16-C720-1169-98F471595F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78D86-BE52-3A93-5A54-5620FACB4840}"/>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AC90AAD3-BC14-69AA-40AF-C5473BFC1059}"/>
              </a:ext>
            </a:extLst>
          </p:cNvPr>
          <p:cNvSpPr>
            <a:spLocks noGrp="1"/>
          </p:cNvSpPr>
          <p:nvPr>
            <p:ph type="sldNum" sz="quarter" idx="11"/>
          </p:nvPr>
        </p:nvSpPr>
        <p:spPr/>
        <p:txBody>
          <a:bodyPr/>
          <a:lstStyle/>
          <a:p>
            <a:fld id="{F59CD943-D024-467A-B36E-F11E1285ED75}" type="slidenum">
              <a:rPr lang="en-GB" smtClean="0"/>
              <a:pPr/>
              <a:t>38</a:t>
            </a:fld>
            <a:endParaRPr lang="en-GB" dirty="0"/>
          </a:p>
        </p:txBody>
      </p:sp>
      <p:sp>
        <p:nvSpPr>
          <p:cNvPr id="8" name="Text Placeholder 4">
            <a:extLst>
              <a:ext uri="{FF2B5EF4-FFF2-40B4-BE49-F238E27FC236}">
                <a16:creationId xmlns:a16="http://schemas.microsoft.com/office/drawing/2014/main" id="{2D9D874A-A1C3-653B-F5DD-C54643D097C0}"/>
              </a:ext>
            </a:extLst>
          </p:cNvPr>
          <p:cNvSpPr>
            <a:spLocks noGrp="1"/>
          </p:cNvSpPr>
          <p:nvPr>
            <p:ph type="body" sz="quarter" idx="14"/>
          </p:nvPr>
        </p:nvSpPr>
        <p:spPr>
          <a:xfrm>
            <a:off x="550864" y="1118682"/>
            <a:ext cx="11171336" cy="966972"/>
          </a:xfrm>
        </p:spPr>
        <p:txBody>
          <a:bodyPr/>
          <a:lstStyle/>
          <a:p>
            <a:pPr marL="285750" indent="-285750">
              <a:buFont typeface="Arial" panose="020B0604020202020204" pitchFamily="34" charset="0"/>
              <a:buChar char="•"/>
            </a:pPr>
            <a:r>
              <a:rPr lang="en-US" dirty="0"/>
              <a:t>The title was added.  Now there are 893 titles in the Logical Title level Collection “Resources about Library Science”.  Previously there were 892 titles.</a:t>
            </a:r>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43D5781E-C4E0-E74B-A9C6-872ECFEF7E5D}"/>
              </a:ext>
            </a:extLst>
          </p:cNvPr>
          <p:cNvPicPr>
            <a:picLocks noChangeAspect="1"/>
          </p:cNvPicPr>
          <p:nvPr/>
        </p:nvPicPr>
        <p:blipFill>
          <a:blip r:embed="rId2"/>
          <a:stretch>
            <a:fillRect/>
          </a:stretch>
        </p:blipFill>
        <p:spPr>
          <a:xfrm>
            <a:off x="0" y="2356982"/>
            <a:ext cx="12192000" cy="3459126"/>
          </a:xfrm>
          <a:prstGeom prst="rect">
            <a:avLst/>
          </a:prstGeom>
          <a:ln>
            <a:solidFill>
              <a:schemeClr val="tx1"/>
            </a:solidFill>
          </a:ln>
        </p:spPr>
      </p:pic>
      <p:sp>
        <p:nvSpPr>
          <p:cNvPr id="11" name="Rectangle 10">
            <a:extLst>
              <a:ext uri="{FF2B5EF4-FFF2-40B4-BE49-F238E27FC236}">
                <a16:creationId xmlns:a16="http://schemas.microsoft.com/office/drawing/2014/main" id="{0454B7FE-80EC-58EE-F9EC-A966CDE7724F}"/>
              </a:ext>
            </a:extLst>
          </p:cNvPr>
          <p:cNvSpPr/>
          <p:nvPr/>
        </p:nvSpPr>
        <p:spPr>
          <a:xfrm>
            <a:off x="2013735" y="3154166"/>
            <a:ext cx="760287" cy="3698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1C7F9B2D-C00A-538D-B3CF-CFAAE021E145}"/>
              </a:ext>
            </a:extLst>
          </p:cNvPr>
          <p:cNvSpPr/>
          <p:nvPr/>
        </p:nvSpPr>
        <p:spPr>
          <a:xfrm>
            <a:off x="745724" y="4421080"/>
            <a:ext cx="381740" cy="23081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211461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02278-5DDA-CF9C-AD46-CC744292CC1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96A933-0F27-1BC5-B59B-CC21C39460A0}"/>
              </a:ext>
            </a:extLst>
          </p:cNvPr>
          <p:cNvPicPr>
            <a:picLocks noChangeAspect="1"/>
          </p:cNvPicPr>
          <p:nvPr/>
        </p:nvPicPr>
        <p:blipFill>
          <a:blip r:embed="rId2"/>
          <a:stretch>
            <a:fillRect/>
          </a:stretch>
        </p:blipFill>
        <p:spPr>
          <a:xfrm>
            <a:off x="0" y="2076589"/>
            <a:ext cx="12192000" cy="2704821"/>
          </a:xfrm>
          <a:prstGeom prst="rect">
            <a:avLst/>
          </a:prstGeom>
          <a:ln>
            <a:solidFill>
              <a:schemeClr val="tx1"/>
            </a:solidFill>
          </a:ln>
        </p:spPr>
      </p:pic>
      <p:sp>
        <p:nvSpPr>
          <p:cNvPr id="4" name="Title 3">
            <a:extLst>
              <a:ext uri="{FF2B5EF4-FFF2-40B4-BE49-F238E27FC236}">
                <a16:creationId xmlns:a16="http://schemas.microsoft.com/office/drawing/2014/main" id="{1FF68D84-BBAE-E19C-286F-D7A81F8E2390}"/>
              </a:ext>
            </a:extLst>
          </p:cNvPr>
          <p:cNvSpPr>
            <a:spLocks noGrp="1"/>
          </p:cNvSpPr>
          <p:nvPr>
            <p:ph type="title"/>
          </p:nvPr>
        </p:nvSpPr>
        <p:spPr/>
        <p:txBody>
          <a:bodyPr/>
          <a:lstStyle/>
          <a:p>
            <a:r>
              <a:rPr lang="en-US" sz="2800" dirty="0"/>
              <a:t>Ongoing Update of the Collection From the Set</a:t>
            </a:r>
          </a:p>
        </p:txBody>
      </p:sp>
      <p:sp>
        <p:nvSpPr>
          <p:cNvPr id="3" name="Slide Number Placeholder 2">
            <a:extLst>
              <a:ext uri="{FF2B5EF4-FFF2-40B4-BE49-F238E27FC236}">
                <a16:creationId xmlns:a16="http://schemas.microsoft.com/office/drawing/2014/main" id="{6F04579D-BBED-B7B5-F2CE-5CA3282A3B05}"/>
              </a:ext>
            </a:extLst>
          </p:cNvPr>
          <p:cNvSpPr>
            <a:spLocks noGrp="1"/>
          </p:cNvSpPr>
          <p:nvPr>
            <p:ph type="sldNum" sz="quarter" idx="11"/>
          </p:nvPr>
        </p:nvSpPr>
        <p:spPr/>
        <p:txBody>
          <a:bodyPr/>
          <a:lstStyle/>
          <a:p>
            <a:fld id="{F59CD943-D024-467A-B36E-F11E1285ED75}" type="slidenum">
              <a:rPr lang="en-GB" smtClean="0"/>
              <a:pPr/>
              <a:t>39</a:t>
            </a:fld>
            <a:endParaRPr lang="en-GB" dirty="0"/>
          </a:p>
        </p:txBody>
      </p:sp>
      <p:sp>
        <p:nvSpPr>
          <p:cNvPr id="8" name="Text Placeholder 4">
            <a:extLst>
              <a:ext uri="{FF2B5EF4-FFF2-40B4-BE49-F238E27FC236}">
                <a16:creationId xmlns:a16="http://schemas.microsoft.com/office/drawing/2014/main" id="{B442A269-039A-D4C5-2E14-3440505ECB36}"/>
              </a:ext>
            </a:extLst>
          </p:cNvPr>
          <p:cNvSpPr>
            <a:spLocks noGrp="1"/>
          </p:cNvSpPr>
          <p:nvPr>
            <p:ph type="body" sz="quarter" idx="14"/>
          </p:nvPr>
        </p:nvSpPr>
        <p:spPr>
          <a:xfrm>
            <a:off x="550864" y="1118682"/>
            <a:ext cx="11171336" cy="966972"/>
          </a:xfrm>
        </p:spPr>
        <p:txBody>
          <a:bodyPr/>
          <a:lstStyle/>
          <a:p>
            <a:pPr marL="285750" indent="-285750">
              <a:buFont typeface="Arial" panose="020B0604020202020204" pitchFamily="34" charset="0"/>
              <a:buChar char="•"/>
            </a:pPr>
            <a:r>
              <a:rPr lang="en-US" dirty="0"/>
              <a:t>Here is the new title that we added to the repository, it is in the Logical Title Level Collection:</a:t>
            </a:r>
          </a:p>
        </p:txBody>
      </p:sp>
      <p:sp>
        <p:nvSpPr>
          <p:cNvPr id="11" name="Rectangle 10">
            <a:extLst>
              <a:ext uri="{FF2B5EF4-FFF2-40B4-BE49-F238E27FC236}">
                <a16:creationId xmlns:a16="http://schemas.microsoft.com/office/drawing/2014/main" id="{B8B0B481-DD0C-029B-56DE-BE407D82EAC3}"/>
              </a:ext>
            </a:extLst>
          </p:cNvPr>
          <p:cNvSpPr/>
          <p:nvPr/>
        </p:nvSpPr>
        <p:spPr>
          <a:xfrm>
            <a:off x="1982913" y="2441315"/>
            <a:ext cx="760287" cy="3698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883FF9F9-08A5-8BC7-18B5-0BAB6F6E73BF}"/>
              </a:ext>
            </a:extLst>
          </p:cNvPr>
          <p:cNvSpPr/>
          <p:nvPr/>
        </p:nvSpPr>
        <p:spPr>
          <a:xfrm>
            <a:off x="2455525" y="4402477"/>
            <a:ext cx="1900718" cy="3698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07496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4</a:t>
            </a:fld>
            <a:endParaRPr lang="en-GB" dirty="0"/>
          </a:p>
        </p:txBody>
      </p:sp>
      <p:sp>
        <p:nvSpPr>
          <p:cNvPr id="10" name="TextBox 9">
            <a:extLst>
              <a:ext uri="{FF2B5EF4-FFF2-40B4-BE49-F238E27FC236}">
                <a16:creationId xmlns:a16="http://schemas.microsoft.com/office/drawing/2014/main" id="{08BBD040-26CC-693E-E7F3-31441B13AF6C}"/>
              </a:ext>
            </a:extLst>
          </p:cNvPr>
          <p:cNvSpPr txBox="1"/>
          <p:nvPr/>
        </p:nvSpPr>
        <p:spPr>
          <a:xfrm>
            <a:off x="438744" y="1086843"/>
            <a:ext cx="1128345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 a title level collection is </a:t>
            </a:r>
            <a:r>
              <a:rPr lang="en-US" sz="2400" b="1" dirty="0"/>
              <a:t>not</a:t>
            </a:r>
            <a:r>
              <a:rPr lang="en-US" sz="2400" dirty="0"/>
              <a:t> defined as “logical” titles can be added to the title level collection in the following ways:</a:t>
            </a:r>
          </a:p>
          <a:p>
            <a:pPr marL="742950" lvl="2" indent="-285750">
              <a:buFont typeface="Arial" panose="020B0604020202020204" pitchFamily="34" charset="0"/>
              <a:buChar char="•"/>
            </a:pPr>
            <a:r>
              <a:rPr lang="en-US" sz="2400" dirty="0"/>
              <a:t>Manually one at a time from the “Title List” tab of the collection by clicking “Add Title”</a:t>
            </a:r>
          </a:p>
          <a:p>
            <a:pPr marL="742950" lvl="2" indent="-285750">
              <a:buFont typeface="Arial" panose="020B0604020202020204" pitchFamily="34" charset="0"/>
              <a:buChar char="•"/>
            </a:pPr>
            <a:r>
              <a:rPr lang="en-US" sz="2400" dirty="0"/>
              <a:t>Manually from a set from the “Title List” tab of the collection by clicking “Add Titles from Set”</a:t>
            </a:r>
          </a:p>
          <a:p>
            <a:pPr marL="742950" lvl="2" indent="-285750">
              <a:buFont typeface="Arial" panose="020B0604020202020204" pitchFamily="34" charset="0"/>
              <a:buChar char="•"/>
            </a:pPr>
            <a:r>
              <a:rPr lang="en-US" sz="2400" dirty="0"/>
              <a:t>Via an Import Profile of type “Digital” by choosing the title level collection in the “Inventory Information” tab</a:t>
            </a:r>
          </a:p>
        </p:txBody>
      </p:sp>
    </p:spTree>
    <p:extLst>
      <p:ext uri="{BB962C8B-B14F-4D97-AF65-F5344CB8AC3E}">
        <p14:creationId xmlns:p14="http://schemas.microsoft.com/office/powerpoint/2010/main" val="1230613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1299-8B6A-AA05-12C8-1ADEAE7616D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322FB4B-D976-430E-5EC0-9B3640B0686A}"/>
              </a:ext>
            </a:extLst>
          </p:cNvPr>
          <p:cNvSpPr>
            <a:spLocks noGrp="1"/>
          </p:cNvSpPr>
          <p:nvPr>
            <p:ph type="body" sz="quarter" idx="16"/>
          </p:nvPr>
        </p:nvSpPr>
        <p:spPr>
          <a:xfrm>
            <a:off x="0" y="2147299"/>
            <a:ext cx="12192000" cy="1551398"/>
          </a:xfrm>
        </p:spPr>
        <p:txBody>
          <a:bodyPr/>
          <a:lstStyle/>
          <a:p>
            <a:r>
              <a:rPr lang="en-US" sz="4400" dirty="0"/>
              <a:t>The Logical Title Level Collection in Discovery</a:t>
            </a:r>
          </a:p>
          <a:p>
            <a:endParaRPr lang="en-US" sz="4400" dirty="0"/>
          </a:p>
        </p:txBody>
      </p:sp>
      <p:sp>
        <p:nvSpPr>
          <p:cNvPr id="3" name="Slide Number Placeholder 2">
            <a:extLst>
              <a:ext uri="{FF2B5EF4-FFF2-40B4-BE49-F238E27FC236}">
                <a16:creationId xmlns:a16="http://schemas.microsoft.com/office/drawing/2014/main" id="{D3345D03-A981-B26E-1452-FAA3155643A5}"/>
              </a:ext>
            </a:extLst>
          </p:cNvPr>
          <p:cNvSpPr>
            <a:spLocks noGrp="1"/>
          </p:cNvSpPr>
          <p:nvPr>
            <p:ph type="sldNum" sz="quarter" idx="11"/>
          </p:nvPr>
        </p:nvSpPr>
        <p:spPr/>
        <p:txBody>
          <a:bodyPr/>
          <a:lstStyle/>
          <a:p>
            <a:fld id="{F59CD943-D024-467A-B36E-F11E1285ED75}" type="slidenum">
              <a:rPr lang="en-GB" smtClean="0"/>
              <a:pPr/>
              <a:t>40</a:t>
            </a:fld>
            <a:endParaRPr lang="en-GB" dirty="0"/>
          </a:p>
        </p:txBody>
      </p:sp>
    </p:spTree>
    <p:extLst>
      <p:ext uri="{BB962C8B-B14F-4D97-AF65-F5344CB8AC3E}">
        <p14:creationId xmlns:p14="http://schemas.microsoft.com/office/powerpoint/2010/main" val="3919788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9250A-5769-65FF-70BC-511E07BAF8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604A94-9CF8-2592-A942-607AAD5E5CED}"/>
              </a:ext>
            </a:extLst>
          </p:cNvPr>
          <p:cNvSpPr>
            <a:spLocks noGrp="1"/>
          </p:cNvSpPr>
          <p:nvPr>
            <p:ph type="title"/>
          </p:nvPr>
        </p:nvSpPr>
        <p:spPr/>
        <p:txBody>
          <a:bodyPr/>
          <a:lstStyle/>
          <a:p>
            <a:r>
              <a:rPr lang="en-US" dirty="0"/>
              <a:t>The Logical Title Level Collection in Discovery</a:t>
            </a:r>
            <a:br>
              <a:rPr lang="en-US" dirty="0"/>
            </a:br>
            <a:endParaRPr lang="en-US" dirty="0"/>
          </a:p>
        </p:txBody>
      </p:sp>
      <p:sp>
        <p:nvSpPr>
          <p:cNvPr id="3" name="Slide Number Placeholder 2">
            <a:extLst>
              <a:ext uri="{FF2B5EF4-FFF2-40B4-BE49-F238E27FC236}">
                <a16:creationId xmlns:a16="http://schemas.microsoft.com/office/drawing/2014/main" id="{1A6CA4FF-07E0-5722-6F07-D35A08F62DB7}"/>
              </a:ext>
            </a:extLst>
          </p:cNvPr>
          <p:cNvSpPr>
            <a:spLocks noGrp="1"/>
          </p:cNvSpPr>
          <p:nvPr>
            <p:ph type="sldNum" sz="quarter" idx="11"/>
          </p:nvPr>
        </p:nvSpPr>
        <p:spPr/>
        <p:txBody>
          <a:bodyPr/>
          <a:lstStyle/>
          <a:p>
            <a:fld id="{F59CD943-D024-467A-B36E-F11E1285ED75}" type="slidenum">
              <a:rPr lang="en-GB" smtClean="0"/>
              <a:pPr/>
              <a:t>41</a:t>
            </a:fld>
            <a:endParaRPr lang="en-GB" dirty="0"/>
          </a:p>
        </p:txBody>
      </p:sp>
      <p:sp>
        <p:nvSpPr>
          <p:cNvPr id="10" name="TextBox 9">
            <a:extLst>
              <a:ext uri="{FF2B5EF4-FFF2-40B4-BE49-F238E27FC236}">
                <a16:creationId xmlns:a16="http://schemas.microsoft.com/office/drawing/2014/main" id="{7AD3E21E-37C4-F488-1591-F02996888924}"/>
              </a:ext>
            </a:extLst>
          </p:cNvPr>
          <p:cNvSpPr txBox="1"/>
          <p:nvPr/>
        </p:nvSpPr>
        <p:spPr>
          <a:xfrm>
            <a:off x="438744" y="1086843"/>
            <a:ext cx="1128345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In Primo VE we will access “Collection Discovery”</a:t>
            </a:r>
          </a:p>
        </p:txBody>
      </p:sp>
      <p:pic>
        <p:nvPicPr>
          <p:cNvPr id="5" name="Picture 4">
            <a:extLst>
              <a:ext uri="{FF2B5EF4-FFF2-40B4-BE49-F238E27FC236}">
                <a16:creationId xmlns:a16="http://schemas.microsoft.com/office/drawing/2014/main" id="{576902FB-7BF1-0355-A1ED-DB8604C3CEFC}"/>
              </a:ext>
            </a:extLst>
          </p:cNvPr>
          <p:cNvPicPr>
            <a:picLocks noChangeAspect="1"/>
          </p:cNvPicPr>
          <p:nvPr/>
        </p:nvPicPr>
        <p:blipFill>
          <a:blip r:embed="rId2"/>
          <a:stretch>
            <a:fillRect/>
          </a:stretch>
        </p:blipFill>
        <p:spPr>
          <a:xfrm>
            <a:off x="728662" y="2457450"/>
            <a:ext cx="10734675" cy="1943100"/>
          </a:xfrm>
          <a:prstGeom prst="rect">
            <a:avLst/>
          </a:prstGeom>
        </p:spPr>
      </p:pic>
      <p:sp>
        <p:nvSpPr>
          <p:cNvPr id="6" name="Rectangle 5">
            <a:extLst>
              <a:ext uri="{FF2B5EF4-FFF2-40B4-BE49-F238E27FC236}">
                <a16:creationId xmlns:a16="http://schemas.microsoft.com/office/drawing/2014/main" id="{BAFBCE14-9BC4-5A8D-CFC0-E64A747EB257}"/>
              </a:ext>
            </a:extLst>
          </p:cNvPr>
          <p:cNvSpPr/>
          <p:nvPr/>
        </p:nvSpPr>
        <p:spPr>
          <a:xfrm>
            <a:off x="5291191" y="2445249"/>
            <a:ext cx="804809" cy="46166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067545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0F18-252C-1E90-8471-9FE61C5B6D2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81475CE5-BC26-22BD-71F4-7757D281CA80}"/>
              </a:ext>
            </a:extLst>
          </p:cNvPr>
          <p:cNvPicPr>
            <a:picLocks noChangeAspect="1"/>
          </p:cNvPicPr>
          <p:nvPr/>
        </p:nvPicPr>
        <p:blipFill>
          <a:blip r:embed="rId2"/>
          <a:stretch>
            <a:fillRect/>
          </a:stretch>
        </p:blipFill>
        <p:spPr>
          <a:xfrm>
            <a:off x="1867078" y="1736333"/>
            <a:ext cx="8426788" cy="4744908"/>
          </a:xfrm>
          <a:prstGeom prst="rect">
            <a:avLst/>
          </a:prstGeom>
        </p:spPr>
      </p:pic>
      <p:sp>
        <p:nvSpPr>
          <p:cNvPr id="4" name="Title 3">
            <a:extLst>
              <a:ext uri="{FF2B5EF4-FFF2-40B4-BE49-F238E27FC236}">
                <a16:creationId xmlns:a16="http://schemas.microsoft.com/office/drawing/2014/main" id="{292D4BF2-3D1B-85BF-F59F-AD10B7F59F0B}"/>
              </a:ext>
            </a:extLst>
          </p:cNvPr>
          <p:cNvSpPr>
            <a:spLocks noGrp="1"/>
          </p:cNvSpPr>
          <p:nvPr>
            <p:ph type="title"/>
          </p:nvPr>
        </p:nvSpPr>
        <p:spPr/>
        <p:txBody>
          <a:bodyPr/>
          <a:lstStyle/>
          <a:p>
            <a:r>
              <a:rPr lang="en-US" dirty="0"/>
              <a:t>The Logical Title Level Collection in Discovery</a:t>
            </a:r>
            <a:br>
              <a:rPr lang="en-US" dirty="0"/>
            </a:br>
            <a:endParaRPr lang="en-US" dirty="0"/>
          </a:p>
        </p:txBody>
      </p:sp>
      <p:sp>
        <p:nvSpPr>
          <p:cNvPr id="3" name="Slide Number Placeholder 2">
            <a:extLst>
              <a:ext uri="{FF2B5EF4-FFF2-40B4-BE49-F238E27FC236}">
                <a16:creationId xmlns:a16="http://schemas.microsoft.com/office/drawing/2014/main" id="{B15C0DD5-4ACA-08CF-11B6-58698897EB06}"/>
              </a:ext>
            </a:extLst>
          </p:cNvPr>
          <p:cNvSpPr>
            <a:spLocks noGrp="1"/>
          </p:cNvSpPr>
          <p:nvPr>
            <p:ph type="sldNum" sz="quarter" idx="11"/>
          </p:nvPr>
        </p:nvSpPr>
        <p:spPr/>
        <p:txBody>
          <a:bodyPr/>
          <a:lstStyle/>
          <a:p>
            <a:fld id="{F59CD943-D024-467A-B36E-F11E1285ED75}" type="slidenum">
              <a:rPr lang="en-GB" smtClean="0"/>
              <a:pPr/>
              <a:t>42</a:t>
            </a:fld>
            <a:endParaRPr lang="en-GB" dirty="0"/>
          </a:p>
        </p:txBody>
      </p:sp>
      <p:sp>
        <p:nvSpPr>
          <p:cNvPr id="10" name="TextBox 9">
            <a:extLst>
              <a:ext uri="{FF2B5EF4-FFF2-40B4-BE49-F238E27FC236}">
                <a16:creationId xmlns:a16="http://schemas.microsoft.com/office/drawing/2014/main" id="{A39E8E02-DB59-5E44-1722-951A1E9E0807}"/>
              </a:ext>
            </a:extLst>
          </p:cNvPr>
          <p:cNvSpPr txBox="1"/>
          <p:nvPr/>
        </p:nvSpPr>
        <p:spPr>
          <a:xfrm>
            <a:off x="438744" y="1086843"/>
            <a:ext cx="1128345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We see the title level collections</a:t>
            </a:r>
          </a:p>
        </p:txBody>
      </p:sp>
      <p:sp>
        <p:nvSpPr>
          <p:cNvPr id="8" name="TextBox 7">
            <a:extLst>
              <a:ext uri="{FF2B5EF4-FFF2-40B4-BE49-F238E27FC236}">
                <a16:creationId xmlns:a16="http://schemas.microsoft.com/office/drawing/2014/main" id="{1ECC06FE-1245-548C-831C-FA7343ADD9E4}"/>
              </a:ext>
            </a:extLst>
          </p:cNvPr>
          <p:cNvSpPr txBox="1"/>
          <p:nvPr/>
        </p:nvSpPr>
        <p:spPr>
          <a:xfrm>
            <a:off x="7294652" y="1086843"/>
            <a:ext cx="2804845" cy="967988"/>
          </a:xfrm>
          <a:prstGeom prst="rect">
            <a:avLst/>
          </a:prstGeom>
          <a:solidFill>
            <a:schemeClr val="accent3"/>
          </a:solidFill>
          <a:ln>
            <a:solidFill>
              <a:schemeClr val="accent2"/>
            </a:solidFill>
          </a:ln>
        </p:spPr>
        <p:txBody>
          <a:bodyPr wrap="square" rtlCol="0">
            <a:noAutofit/>
          </a:bodyPr>
          <a:lstStyle/>
          <a:p>
            <a:pPr algn="l"/>
            <a:r>
              <a:rPr lang="en-US" dirty="0"/>
              <a:t>Here is our Logical Title Level Collection.  We will click it.</a:t>
            </a:r>
          </a:p>
        </p:txBody>
      </p:sp>
      <p:cxnSp>
        <p:nvCxnSpPr>
          <p:cNvPr id="11" name="Straight Arrow Connector 10">
            <a:extLst>
              <a:ext uri="{FF2B5EF4-FFF2-40B4-BE49-F238E27FC236}">
                <a16:creationId xmlns:a16="http://schemas.microsoft.com/office/drawing/2014/main" id="{B29394EA-4C3F-1243-15A4-C89A8B9865B4}"/>
              </a:ext>
            </a:extLst>
          </p:cNvPr>
          <p:cNvCxnSpPr>
            <a:cxnSpLocks/>
          </p:cNvCxnSpPr>
          <p:nvPr/>
        </p:nvCxnSpPr>
        <p:spPr>
          <a:xfrm flipH="1">
            <a:off x="4058292" y="1736333"/>
            <a:ext cx="3236360" cy="9039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304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0D150-7D55-AEF6-DA2B-CBBC09EF81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30C31D-B768-32DC-3F1D-317A1B8FEA9D}"/>
              </a:ext>
            </a:extLst>
          </p:cNvPr>
          <p:cNvSpPr>
            <a:spLocks noGrp="1"/>
          </p:cNvSpPr>
          <p:nvPr>
            <p:ph type="title"/>
          </p:nvPr>
        </p:nvSpPr>
        <p:spPr/>
        <p:txBody>
          <a:bodyPr/>
          <a:lstStyle/>
          <a:p>
            <a:r>
              <a:rPr lang="en-US" dirty="0"/>
              <a:t>The Logical Title Level Collection in Discovery</a:t>
            </a:r>
            <a:br>
              <a:rPr lang="en-US" dirty="0"/>
            </a:br>
            <a:endParaRPr lang="en-US" dirty="0"/>
          </a:p>
        </p:txBody>
      </p:sp>
      <p:sp>
        <p:nvSpPr>
          <p:cNvPr id="3" name="Slide Number Placeholder 2">
            <a:extLst>
              <a:ext uri="{FF2B5EF4-FFF2-40B4-BE49-F238E27FC236}">
                <a16:creationId xmlns:a16="http://schemas.microsoft.com/office/drawing/2014/main" id="{32F5FF51-40DA-060B-CCB6-35AE58FCA2DD}"/>
              </a:ext>
            </a:extLst>
          </p:cNvPr>
          <p:cNvSpPr>
            <a:spLocks noGrp="1"/>
          </p:cNvSpPr>
          <p:nvPr>
            <p:ph type="sldNum" sz="quarter" idx="11"/>
          </p:nvPr>
        </p:nvSpPr>
        <p:spPr/>
        <p:txBody>
          <a:bodyPr/>
          <a:lstStyle/>
          <a:p>
            <a:fld id="{F59CD943-D024-467A-B36E-F11E1285ED75}" type="slidenum">
              <a:rPr lang="en-GB" smtClean="0"/>
              <a:pPr/>
              <a:t>43</a:t>
            </a:fld>
            <a:endParaRPr lang="en-GB" dirty="0"/>
          </a:p>
        </p:txBody>
      </p:sp>
      <p:sp>
        <p:nvSpPr>
          <p:cNvPr id="10" name="TextBox 9">
            <a:extLst>
              <a:ext uri="{FF2B5EF4-FFF2-40B4-BE49-F238E27FC236}">
                <a16:creationId xmlns:a16="http://schemas.microsoft.com/office/drawing/2014/main" id="{46397FE5-2DFF-BBB4-3991-B5DA8D9CB627}"/>
              </a:ext>
            </a:extLst>
          </p:cNvPr>
          <p:cNvSpPr txBox="1"/>
          <p:nvPr/>
        </p:nvSpPr>
        <p:spPr>
          <a:xfrm>
            <a:off x="438744" y="1086843"/>
            <a:ext cx="1128345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we have the contents of the collection</a:t>
            </a:r>
          </a:p>
        </p:txBody>
      </p:sp>
      <p:pic>
        <p:nvPicPr>
          <p:cNvPr id="12" name="Picture 11">
            <a:extLst>
              <a:ext uri="{FF2B5EF4-FFF2-40B4-BE49-F238E27FC236}">
                <a16:creationId xmlns:a16="http://schemas.microsoft.com/office/drawing/2014/main" id="{B560A89F-E592-4F77-E3BB-6E1BBC0C43B0}"/>
              </a:ext>
            </a:extLst>
          </p:cNvPr>
          <p:cNvPicPr>
            <a:picLocks noChangeAspect="1"/>
          </p:cNvPicPr>
          <p:nvPr/>
        </p:nvPicPr>
        <p:blipFill>
          <a:blip r:embed="rId2"/>
          <a:stretch>
            <a:fillRect/>
          </a:stretch>
        </p:blipFill>
        <p:spPr>
          <a:xfrm>
            <a:off x="352425" y="1884343"/>
            <a:ext cx="11487150" cy="3829050"/>
          </a:xfrm>
          <a:prstGeom prst="rect">
            <a:avLst/>
          </a:prstGeom>
          <a:ln>
            <a:solidFill>
              <a:schemeClr val="tx1"/>
            </a:solidFill>
          </a:ln>
        </p:spPr>
      </p:pic>
      <p:sp>
        <p:nvSpPr>
          <p:cNvPr id="13" name="TextBox 12">
            <a:extLst>
              <a:ext uri="{FF2B5EF4-FFF2-40B4-BE49-F238E27FC236}">
                <a16:creationId xmlns:a16="http://schemas.microsoft.com/office/drawing/2014/main" id="{FE52B843-086C-200F-6527-F0090D05BE5A}"/>
              </a:ext>
            </a:extLst>
          </p:cNvPr>
          <p:cNvSpPr txBox="1"/>
          <p:nvPr/>
        </p:nvSpPr>
        <p:spPr>
          <a:xfrm>
            <a:off x="8414535" y="1086843"/>
            <a:ext cx="1684962" cy="649490"/>
          </a:xfrm>
          <a:prstGeom prst="rect">
            <a:avLst/>
          </a:prstGeom>
          <a:solidFill>
            <a:schemeClr val="accent3"/>
          </a:solidFill>
          <a:ln>
            <a:solidFill>
              <a:schemeClr val="accent2"/>
            </a:solidFill>
          </a:ln>
        </p:spPr>
        <p:txBody>
          <a:bodyPr wrap="square" rtlCol="0">
            <a:noAutofit/>
          </a:bodyPr>
          <a:lstStyle/>
          <a:p>
            <a:pPr algn="l"/>
            <a:r>
              <a:rPr lang="en-US" dirty="0"/>
              <a:t>We will click this resource</a:t>
            </a:r>
          </a:p>
        </p:txBody>
      </p:sp>
      <p:cxnSp>
        <p:nvCxnSpPr>
          <p:cNvPr id="14" name="Straight Arrow Connector 13">
            <a:extLst>
              <a:ext uri="{FF2B5EF4-FFF2-40B4-BE49-F238E27FC236}">
                <a16:creationId xmlns:a16="http://schemas.microsoft.com/office/drawing/2014/main" id="{FE5E00D9-ED43-353B-8F6E-0322CB23ECA8}"/>
              </a:ext>
            </a:extLst>
          </p:cNvPr>
          <p:cNvCxnSpPr>
            <a:cxnSpLocks/>
          </p:cNvCxnSpPr>
          <p:nvPr/>
        </p:nvCxnSpPr>
        <p:spPr>
          <a:xfrm flipH="1">
            <a:off x="8907694" y="1736333"/>
            <a:ext cx="626724" cy="25171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811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78229-FB1E-444F-8F9B-3A556CC41E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933473-F6BD-F048-2758-0A8B06233190}"/>
              </a:ext>
            </a:extLst>
          </p:cNvPr>
          <p:cNvSpPr>
            <a:spLocks noGrp="1"/>
          </p:cNvSpPr>
          <p:nvPr>
            <p:ph type="title"/>
          </p:nvPr>
        </p:nvSpPr>
        <p:spPr/>
        <p:txBody>
          <a:bodyPr/>
          <a:lstStyle/>
          <a:p>
            <a:r>
              <a:rPr lang="en-US" dirty="0"/>
              <a:t>The Logical Title Level Collection in Discovery</a:t>
            </a:r>
            <a:br>
              <a:rPr lang="en-US" dirty="0"/>
            </a:br>
            <a:endParaRPr lang="en-US" dirty="0"/>
          </a:p>
        </p:txBody>
      </p:sp>
      <p:sp>
        <p:nvSpPr>
          <p:cNvPr id="3" name="Slide Number Placeholder 2">
            <a:extLst>
              <a:ext uri="{FF2B5EF4-FFF2-40B4-BE49-F238E27FC236}">
                <a16:creationId xmlns:a16="http://schemas.microsoft.com/office/drawing/2014/main" id="{C6214F9C-A82B-3A43-7BF6-7ED1512AE623}"/>
              </a:ext>
            </a:extLst>
          </p:cNvPr>
          <p:cNvSpPr>
            <a:spLocks noGrp="1"/>
          </p:cNvSpPr>
          <p:nvPr>
            <p:ph type="sldNum" sz="quarter" idx="11"/>
          </p:nvPr>
        </p:nvSpPr>
        <p:spPr/>
        <p:txBody>
          <a:bodyPr/>
          <a:lstStyle/>
          <a:p>
            <a:fld id="{F59CD943-D024-467A-B36E-F11E1285ED75}" type="slidenum">
              <a:rPr lang="en-GB" smtClean="0"/>
              <a:pPr/>
              <a:t>44</a:t>
            </a:fld>
            <a:endParaRPr lang="en-GB" dirty="0"/>
          </a:p>
        </p:txBody>
      </p:sp>
      <p:sp>
        <p:nvSpPr>
          <p:cNvPr id="10" name="TextBox 9">
            <a:extLst>
              <a:ext uri="{FF2B5EF4-FFF2-40B4-BE49-F238E27FC236}">
                <a16:creationId xmlns:a16="http://schemas.microsoft.com/office/drawing/2014/main" id="{F52DC587-BE4D-A9D0-20E7-696E1A7C013C}"/>
              </a:ext>
            </a:extLst>
          </p:cNvPr>
          <p:cNvSpPr txBox="1"/>
          <p:nvPr/>
        </p:nvSpPr>
        <p:spPr>
          <a:xfrm>
            <a:off x="438744" y="1086843"/>
            <a:ext cx="1128345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And now we have the details of the resource and can access it</a:t>
            </a:r>
          </a:p>
        </p:txBody>
      </p:sp>
      <p:pic>
        <p:nvPicPr>
          <p:cNvPr id="8" name="Picture 7">
            <a:extLst>
              <a:ext uri="{FF2B5EF4-FFF2-40B4-BE49-F238E27FC236}">
                <a16:creationId xmlns:a16="http://schemas.microsoft.com/office/drawing/2014/main" id="{8764D192-3680-E723-F162-58918D2A946E}"/>
              </a:ext>
            </a:extLst>
          </p:cNvPr>
          <p:cNvPicPr>
            <a:picLocks noChangeAspect="1"/>
          </p:cNvPicPr>
          <p:nvPr/>
        </p:nvPicPr>
        <p:blipFill>
          <a:blip r:embed="rId3"/>
          <a:stretch>
            <a:fillRect/>
          </a:stretch>
        </p:blipFill>
        <p:spPr>
          <a:xfrm>
            <a:off x="1448656" y="1769589"/>
            <a:ext cx="9061004" cy="4334193"/>
          </a:xfrm>
          <a:prstGeom prst="rect">
            <a:avLst/>
          </a:prstGeom>
          <a:ln>
            <a:solidFill>
              <a:schemeClr val="tx1"/>
            </a:solidFill>
          </a:ln>
        </p:spPr>
      </p:pic>
    </p:spTree>
    <p:extLst>
      <p:ext uri="{BB962C8B-B14F-4D97-AF65-F5344CB8AC3E}">
        <p14:creationId xmlns:p14="http://schemas.microsoft.com/office/powerpoint/2010/main" val="2863907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66646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EBC18-1C3B-7517-0143-0288FA5924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00C940-799F-4E66-722D-AFC782432353}"/>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C640390C-A9BA-ECF9-6B52-BD98F4DCEDE7}"/>
              </a:ext>
            </a:extLst>
          </p:cNvPr>
          <p:cNvSpPr>
            <a:spLocks noGrp="1"/>
          </p:cNvSpPr>
          <p:nvPr>
            <p:ph type="sldNum" sz="quarter" idx="11"/>
          </p:nvPr>
        </p:nvSpPr>
        <p:spPr/>
        <p:txBody>
          <a:bodyPr/>
          <a:lstStyle/>
          <a:p>
            <a:fld id="{F59CD943-D024-467A-B36E-F11E1285ED75}" type="slidenum">
              <a:rPr lang="en-GB" smtClean="0"/>
              <a:pPr/>
              <a:t>5</a:t>
            </a:fld>
            <a:endParaRPr lang="en-GB" dirty="0"/>
          </a:p>
        </p:txBody>
      </p:sp>
      <p:sp>
        <p:nvSpPr>
          <p:cNvPr id="10" name="TextBox 9">
            <a:extLst>
              <a:ext uri="{FF2B5EF4-FFF2-40B4-BE49-F238E27FC236}">
                <a16:creationId xmlns:a16="http://schemas.microsoft.com/office/drawing/2014/main" id="{50A2E72C-826C-642B-5513-58EB5FD30DB0}"/>
              </a:ext>
            </a:extLst>
          </p:cNvPr>
          <p:cNvSpPr txBox="1"/>
          <p:nvPr/>
        </p:nvSpPr>
        <p:spPr>
          <a:xfrm>
            <a:off x="438744" y="1086843"/>
            <a:ext cx="1128345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 a title level collection </a:t>
            </a:r>
            <a:r>
              <a:rPr lang="en-US" sz="2400" b="1" dirty="0"/>
              <a:t>is</a:t>
            </a:r>
            <a:r>
              <a:rPr lang="en-US" sz="2400" dirty="0"/>
              <a:t> defined as “logical” titles are assigned to collections </a:t>
            </a:r>
            <a:r>
              <a:rPr lang="en-US" sz="2400" b="1" dirty="0"/>
              <a:t>automatically</a:t>
            </a:r>
            <a:r>
              <a:rPr lang="en-US" sz="2400" dirty="0"/>
              <a:t>.</a:t>
            </a:r>
          </a:p>
          <a:p>
            <a:pPr marL="285750" indent="-285750">
              <a:buFont typeface="Arial" panose="020B0604020202020204" pitchFamily="34" charset="0"/>
              <a:buChar char="•"/>
            </a:pPr>
            <a:r>
              <a:rPr lang="en-US" sz="2400" dirty="0"/>
              <a:t>The assignment of titles to a title level collection is based on a logical query instead of assigning them manually.  This is a significant timesaver.</a:t>
            </a:r>
          </a:p>
          <a:p>
            <a:pPr marL="285750" indent="-285750">
              <a:buFont typeface="Arial" panose="020B0604020202020204" pitchFamily="34" charset="0"/>
              <a:buChar char="•"/>
            </a:pPr>
            <a:r>
              <a:rPr lang="en-US" sz="2400" dirty="0"/>
              <a:t>This is done by defining the Title Level Collection to be logical.</a:t>
            </a:r>
          </a:p>
          <a:p>
            <a:pPr marL="285750" indent="-285750">
              <a:buFont typeface="Arial" panose="020B0604020202020204" pitchFamily="34" charset="0"/>
              <a:buChar char="•"/>
            </a:pPr>
            <a:r>
              <a:rPr lang="en-US" sz="2400" dirty="0"/>
              <a:t>The title level collection is considered a “Logical Collection” when the new “Logical Collection” checkbox is checked on the “Add New Collection page”.</a:t>
            </a:r>
          </a:p>
          <a:p>
            <a:pPr marL="285750" indent="-285750">
              <a:buFont typeface="Arial" panose="020B0604020202020204" pitchFamily="34" charset="0"/>
              <a:buChar char="•"/>
            </a:pPr>
            <a:r>
              <a:rPr lang="en-US" sz="2400" dirty="0"/>
              <a:t>This is accessed when creating a new title level collection at “Resources &gt; Manage Inventory &gt; Manage Collections”.</a:t>
            </a:r>
          </a:p>
        </p:txBody>
      </p:sp>
    </p:spTree>
    <p:extLst>
      <p:ext uri="{BB962C8B-B14F-4D97-AF65-F5344CB8AC3E}">
        <p14:creationId xmlns:p14="http://schemas.microsoft.com/office/powerpoint/2010/main" val="111448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D080-9C60-AAA5-DBAC-15EBEC012E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358F90-A7A0-6B92-CBC5-EA37D19C8223}"/>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78CA2B85-9A97-4148-3847-1D7927E62818}"/>
              </a:ext>
            </a:extLst>
          </p:cNvPr>
          <p:cNvSpPr>
            <a:spLocks noGrp="1"/>
          </p:cNvSpPr>
          <p:nvPr>
            <p:ph type="sldNum" sz="quarter" idx="11"/>
          </p:nvPr>
        </p:nvSpPr>
        <p:spPr/>
        <p:txBody>
          <a:bodyPr/>
          <a:lstStyle/>
          <a:p>
            <a:fld id="{F59CD943-D024-467A-B36E-F11E1285ED75}" type="slidenum">
              <a:rPr lang="en-GB" smtClean="0"/>
              <a:pPr/>
              <a:t>6</a:t>
            </a:fld>
            <a:endParaRPr lang="en-GB" dirty="0"/>
          </a:p>
        </p:txBody>
      </p:sp>
      <p:sp>
        <p:nvSpPr>
          <p:cNvPr id="10" name="TextBox 9">
            <a:extLst>
              <a:ext uri="{FF2B5EF4-FFF2-40B4-BE49-F238E27FC236}">
                <a16:creationId xmlns:a16="http://schemas.microsoft.com/office/drawing/2014/main" id="{2617806B-FEB8-8CA5-0B28-05F0CEEE133A}"/>
              </a:ext>
            </a:extLst>
          </p:cNvPr>
          <p:cNvSpPr txBox="1"/>
          <p:nvPr/>
        </p:nvSpPr>
        <p:spPr>
          <a:xfrm>
            <a:off x="438744" y="1086843"/>
            <a:ext cx="1128345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Any time a new title is added to or removed from the logical set it will also get added to or removed from the Logical Title Level Collection.</a:t>
            </a:r>
          </a:p>
          <a:p>
            <a:pPr marL="285750" indent="-285750">
              <a:buFont typeface="Arial" panose="020B0604020202020204" pitchFamily="34" charset="0"/>
              <a:buChar char="•"/>
            </a:pPr>
            <a:r>
              <a:rPr lang="en-US" sz="2400" dirty="0"/>
              <a:t>This eliminates the need to manually add a title or manually click “Add Titles from Set”</a:t>
            </a:r>
          </a:p>
          <a:p>
            <a:pPr marL="285750" indent="-285750">
              <a:buFont typeface="Arial" panose="020B0604020202020204" pitchFamily="34" charset="0"/>
              <a:buChar char="•"/>
            </a:pPr>
            <a:r>
              <a:rPr lang="en-US" sz="2400" dirty="0"/>
              <a:t>Note that it is possible to add records with any type of inventory (or no inventory) to title level collections.</a:t>
            </a:r>
          </a:p>
          <a:p>
            <a:pPr marL="285750" indent="-285750">
              <a:buFont typeface="Arial" panose="020B0604020202020204" pitchFamily="34" charset="0"/>
              <a:buChar char="•"/>
            </a:pPr>
            <a:r>
              <a:rPr lang="en-US" sz="2400" dirty="0"/>
              <a:t>See also the online help </a:t>
            </a:r>
            <a:r>
              <a:rPr lang="en-US" sz="2400" dirty="0">
                <a:hlinkClick r:id="rId2"/>
              </a:rPr>
              <a:t>Adding a Logical Collection </a:t>
            </a:r>
            <a:r>
              <a:rPr lang="en-US" sz="2400" dirty="0"/>
              <a:t>on the Ex Libris Knowledge Center.</a:t>
            </a:r>
          </a:p>
        </p:txBody>
      </p:sp>
    </p:spTree>
    <p:extLst>
      <p:ext uri="{BB962C8B-B14F-4D97-AF65-F5344CB8AC3E}">
        <p14:creationId xmlns:p14="http://schemas.microsoft.com/office/powerpoint/2010/main" val="2091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61C03-581E-9D48-4529-3C9AFF687BC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6DD1DE1-D408-A2F6-2266-BE258AE0C3FF}"/>
              </a:ext>
            </a:extLst>
          </p:cNvPr>
          <p:cNvSpPr>
            <a:spLocks noGrp="1"/>
          </p:cNvSpPr>
          <p:nvPr>
            <p:ph type="body" sz="quarter" idx="16"/>
          </p:nvPr>
        </p:nvSpPr>
        <p:spPr>
          <a:xfrm>
            <a:off x="142042" y="2500384"/>
            <a:ext cx="11949343" cy="1030130"/>
          </a:xfrm>
        </p:spPr>
        <p:txBody>
          <a:bodyPr/>
          <a:lstStyle/>
          <a:p>
            <a:r>
              <a:rPr lang="en-US" dirty="0"/>
              <a:t>Creating the Logical Query</a:t>
            </a:r>
          </a:p>
        </p:txBody>
      </p:sp>
      <p:sp>
        <p:nvSpPr>
          <p:cNvPr id="3" name="Slide Number Placeholder 2">
            <a:extLst>
              <a:ext uri="{FF2B5EF4-FFF2-40B4-BE49-F238E27FC236}">
                <a16:creationId xmlns:a16="http://schemas.microsoft.com/office/drawing/2014/main" id="{BFA45917-FC97-48B4-BEDD-12F7B1407952}"/>
              </a:ext>
            </a:extLst>
          </p:cNvPr>
          <p:cNvSpPr>
            <a:spLocks noGrp="1"/>
          </p:cNvSpPr>
          <p:nvPr>
            <p:ph type="sldNum" sz="quarter" idx="11"/>
          </p:nvPr>
        </p:nvSpPr>
        <p:spPr/>
        <p:txBody>
          <a:bodyPr/>
          <a:lstStyle/>
          <a:p>
            <a:fld id="{F59CD943-D024-467A-B36E-F11E1285ED75}" type="slidenum">
              <a:rPr lang="en-GB" smtClean="0"/>
              <a:pPr/>
              <a:t>7</a:t>
            </a:fld>
            <a:endParaRPr lang="en-GB" dirty="0"/>
          </a:p>
        </p:txBody>
      </p:sp>
    </p:spTree>
    <p:extLst>
      <p:ext uri="{BB962C8B-B14F-4D97-AF65-F5344CB8AC3E}">
        <p14:creationId xmlns:p14="http://schemas.microsoft.com/office/powerpoint/2010/main" val="294420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A197-7BC3-69C7-CAFC-C88FD1CAD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ED5CD9-D5DE-16A7-B4F2-81F2DB25CD79}"/>
              </a:ext>
            </a:extLst>
          </p:cNvPr>
          <p:cNvSpPr>
            <a:spLocks noGrp="1"/>
          </p:cNvSpPr>
          <p:nvPr>
            <p:ph type="title"/>
          </p:nvPr>
        </p:nvSpPr>
        <p:spPr/>
        <p:txBody>
          <a:bodyPr/>
          <a:lstStyle/>
          <a:p>
            <a:r>
              <a:rPr lang="en-US" dirty="0"/>
              <a:t>Creating the Logical Query</a:t>
            </a:r>
            <a:br>
              <a:rPr lang="en-US" dirty="0"/>
            </a:br>
            <a:endParaRPr lang="en-US" dirty="0"/>
          </a:p>
        </p:txBody>
      </p:sp>
      <p:sp>
        <p:nvSpPr>
          <p:cNvPr id="3" name="Slide Number Placeholder 2">
            <a:extLst>
              <a:ext uri="{FF2B5EF4-FFF2-40B4-BE49-F238E27FC236}">
                <a16:creationId xmlns:a16="http://schemas.microsoft.com/office/drawing/2014/main" id="{EBEC3E80-7D6C-2F35-4742-451FD9511E98}"/>
              </a:ext>
            </a:extLst>
          </p:cNvPr>
          <p:cNvSpPr>
            <a:spLocks noGrp="1"/>
          </p:cNvSpPr>
          <p:nvPr>
            <p:ph type="sldNum" sz="quarter" idx="11"/>
          </p:nvPr>
        </p:nvSpPr>
        <p:spPr/>
        <p:txBody>
          <a:bodyPr/>
          <a:lstStyle/>
          <a:p>
            <a:fld id="{F59CD943-D024-467A-B36E-F11E1285ED75}" type="slidenum">
              <a:rPr lang="en-GB" smtClean="0"/>
              <a:pPr/>
              <a:t>8</a:t>
            </a:fld>
            <a:endParaRPr lang="en-GB" dirty="0"/>
          </a:p>
        </p:txBody>
      </p:sp>
      <p:sp>
        <p:nvSpPr>
          <p:cNvPr id="10" name="TextBox 9">
            <a:extLst>
              <a:ext uri="{FF2B5EF4-FFF2-40B4-BE49-F238E27FC236}">
                <a16:creationId xmlns:a16="http://schemas.microsoft.com/office/drawing/2014/main" id="{FB4BB4E3-8E41-D386-9377-9246479C5F9F}"/>
              </a:ext>
            </a:extLst>
          </p:cNvPr>
          <p:cNvSpPr txBox="1"/>
          <p:nvPr/>
        </p:nvSpPr>
        <p:spPr>
          <a:xfrm>
            <a:off x="438744" y="1086843"/>
            <a:ext cx="11283456"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logical query is determined by the query of a titles set (Digital Titles, Electronic Titles, Physical Titles or All Titles).</a:t>
            </a:r>
          </a:p>
          <a:p>
            <a:pPr marL="285750" indent="-285750">
              <a:buFont typeface="Arial" panose="020B0604020202020204" pitchFamily="34" charset="0"/>
              <a:buChar char="•"/>
            </a:pPr>
            <a:r>
              <a:rPr lang="en-US" sz="2400" dirty="0"/>
              <a:t>In our example here we will use a logical set of type “All Titles”.</a:t>
            </a:r>
          </a:p>
          <a:p>
            <a:pPr marL="285750" indent="-285750">
              <a:buFont typeface="Arial" panose="020B0604020202020204" pitchFamily="34" charset="0"/>
              <a:buChar char="•"/>
            </a:pPr>
            <a:r>
              <a:rPr lang="en-US" sz="2400" dirty="0"/>
              <a:t>First, we will create a set of all titles where “Subject contains phrase Library Science”.</a:t>
            </a:r>
          </a:p>
          <a:p>
            <a:pPr marL="285750" indent="-285750">
              <a:buFont typeface="Arial" panose="020B0604020202020204" pitchFamily="34" charset="0"/>
              <a:buChar char="•"/>
            </a:pPr>
            <a:r>
              <a:rPr lang="en-US" sz="2400" dirty="0"/>
              <a:t>Then we will attribute the logical set to a Logical Title Level Collection.</a:t>
            </a:r>
          </a:p>
        </p:txBody>
      </p:sp>
    </p:spTree>
    <p:extLst>
      <p:ext uri="{BB962C8B-B14F-4D97-AF65-F5344CB8AC3E}">
        <p14:creationId xmlns:p14="http://schemas.microsoft.com/office/powerpoint/2010/main" val="422430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EEE0A-21FE-3858-E376-19631E8B6E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5309CBD-F187-1E28-1A59-D2FF1F7154F6}"/>
              </a:ext>
            </a:extLst>
          </p:cNvPr>
          <p:cNvPicPr>
            <a:picLocks noChangeAspect="1"/>
          </p:cNvPicPr>
          <p:nvPr/>
        </p:nvPicPr>
        <p:blipFill>
          <a:blip r:embed="rId2"/>
          <a:stretch>
            <a:fillRect/>
          </a:stretch>
        </p:blipFill>
        <p:spPr>
          <a:xfrm>
            <a:off x="1562100" y="2752725"/>
            <a:ext cx="9067800" cy="1352550"/>
          </a:xfrm>
          <a:prstGeom prst="rect">
            <a:avLst/>
          </a:prstGeom>
          <a:ln>
            <a:solidFill>
              <a:schemeClr val="tx1"/>
            </a:solidFill>
          </a:ln>
        </p:spPr>
      </p:pic>
      <p:sp>
        <p:nvSpPr>
          <p:cNvPr id="4" name="Title 3">
            <a:extLst>
              <a:ext uri="{FF2B5EF4-FFF2-40B4-BE49-F238E27FC236}">
                <a16:creationId xmlns:a16="http://schemas.microsoft.com/office/drawing/2014/main" id="{DD13AB6D-430C-3A48-AFFC-A3790021FF19}"/>
              </a:ext>
            </a:extLst>
          </p:cNvPr>
          <p:cNvSpPr>
            <a:spLocks noGrp="1"/>
          </p:cNvSpPr>
          <p:nvPr>
            <p:ph type="title"/>
          </p:nvPr>
        </p:nvSpPr>
        <p:spPr/>
        <p:txBody>
          <a:bodyPr/>
          <a:lstStyle/>
          <a:p>
            <a:r>
              <a:rPr lang="en-US" dirty="0"/>
              <a:t>Creating the Logical Query</a:t>
            </a:r>
            <a:br>
              <a:rPr lang="en-US" dirty="0"/>
            </a:br>
            <a:endParaRPr lang="en-US" dirty="0"/>
          </a:p>
        </p:txBody>
      </p:sp>
      <p:sp>
        <p:nvSpPr>
          <p:cNvPr id="3" name="Slide Number Placeholder 2">
            <a:extLst>
              <a:ext uri="{FF2B5EF4-FFF2-40B4-BE49-F238E27FC236}">
                <a16:creationId xmlns:a16="http://schemas.microsoft.com/office/drawing/2014/main" id="{F53ED5A6-5D93-A7FA-39B7-0B7BECEC3FC1}"/>
              </a:ext>
            </a:extLst>
          </p:cNvPr>
          <p:cNvSpPr>
            <a:spLocks noGrp="1"/>
          </p:cNvSpPr>
          <p:nvPr>
            <p:ph type="sldNum" sz="quarter" idx="11"/>
          </p:nvPr>
        </p:nvSpPr>
        <p:spPr/>
        <p:txBody>
          <a:bodyPr/>
          <a:lstStyle/>
          <a:p>
            <a:fld id="{F59CD943-D024-467A-B36E-F11E1285ED75}" type="slidenum">
              <a:rPr lang="en-GB" smtClean="0"/>
              <a:pPr/>
              <a:t>9</a:t>
            </a:fld>
            <a:endParaRPr lang="en-GB" dirty="0"/>
          </a:p>
        </p:txBody>
      </p:sp>
      <p:sp>
        <p:nvSpPr>
          <p:cNvPr id="10" name="TextBox 9">
            <a:extLst>
              <a:ext uri="{FF2B5EF4-FFF2-40B4-BE49-F238E27FC236}">
                <a16:creationId xmlns:a16="http://schemas.microsoft.com/office/drawing/2014/main" id="{B6434F3A-32E9-1FF7-A5AA-930AD82F2BD4}"/>
              </a:ext>
            </a:extLst>
          </p:cNvPr>
          <p:cNvSpPr txBox="1"/>
          <p:nvPr/>
        </p:nvSpPr>
        <p:spPr>
          <a:xfrm>
            <a:off x="438744" y="1086843"/>
            <a:ext cx="11283456"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Here we are searching for all titles where (Subjects contains phrase "Library Science")</a:t>
            </a:r>
          </a:p>
        </p:txBody>
      </p:sp>
      <p:sp>
        <p:nvSpPr>
          <p:cNvPr id="6" name="Rectangle 5">
            <a:extLst>
              <a:ext uri="{FF2B5EF4-FFF2-40B4-BE49-F238E27FC236}">
                <a16:creationId xmlns:a16="http://schemas.microsoft.com/office/drawing/2014/main" id="{828F835B-3599-50D5-0BA3-B4D726CD53AE}"/>
              </a:ext>
            </a:extLst>
          </p:cNvPr>
          <p:cNvSpPr/>
          <p:nvPr/>
        </p:nvSpPr>
        <p:spPr>
          <a:xfrm>
            <a:off x="1562100" y="2788055"/>
            <a:ext cx="1417004" cy="31474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7AF9EACE-BA5A-1671-10DE-EB9CDE2768DB}"/>
              </a:ext>
            </a:extLst>
          </p:cNvPr>
          <p:cNvSpPr/>
          <p:nvPr/>
        </p:nvSpPr>
        <p:spPr>
          <a:xfrm>
            <a:off x="1677880" y="3213717"/>
            <a:ext cx="6285390" cy="39949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842267374"/>
      </p:ext>
    </p:extLst>
  </p:cSld>
  <p:clrMapOvr>
    <a:masterClrMapping/>
  </p:clrMapOvr>
</p:sld>
</file>

<file path=ppt/theme/theme1.xml><?xml version="1.0" encoding="utf-8"?>
<a:theme xmlns:a="http://schemas.openxmlformats.org/drawingml/2006/main" name="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2.xml><?xml version="1.0" encoding="utf-8"?>
<a:theme xmlns:a="http://schemas.openxmlformats.org/drawingml/2006/main" name="1_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3E9D68AD9D3143A6AC7F94DDAC8EED" ma:contentTypeVersion="2" ma:contentTypeDescription="Create a new document." ma:contentTypeScope="" ma:versionID="094467773a81a97247a88241ec952ed4">
  <xsd:schema xmlns:xsd="http://www.w3.org/2001/XMLSchema" xmlns:xs="http://www.w3.org/2001/XMLSchema" xmlns:p="http://schemas.microsoft.com/office/2006/metadata/properties" xmlns:ns2="18b28621-cfd2-4ebf-9273-21aa8ce8e51d" targetNamespace="http://schemas.microsoft.com/office/2006/metadata/properties" ma:root="true" ma:fieldsID="90161631a12784cd3600d388235c0f93" ns2:_="">
    <xsd:import namespace="18b28621-cfd2-4ebf-9273-21aa8ce8e51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28621-cfd2-4ebf-9273-21aa8ce8e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2.xml><?xml version="1.0" encoding="utf-8"?>
<ds:datastoreItem xmlns:ds="http://schemas.openxmlformats.org/officeDocument/2006/customXml" ds:itemID="{6D4A6E27-E3E5-40F9-8432-4CD9C2AC5140}">
  <ds:schemaRefs>
    <ds:schemaRef ds:uri="18b28621-cfd2-4ebf-9273-21aa8ce8e5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707030-CD46-4873-9099-A1E166734A8E}">
  <ds:schemaRef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purl.org/dc/elements/1.1/"/>
    <ds:schemaRef ds:uri="18b28621-cfd2-4ebf-9273-21aa8ce8e51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Clarivate PPT Template Master</Template>
  <TotalTime>10618</TotalTime>
  <Words>1633</Words>
  <Application>Microsoft Office PowerPoint</Application>
  <PresentationFormat>Widescreen</PresentationFormat>
  <Paragraphs>162</Paragraphs>
  <Slides>45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Avenir Next LT Pro</vt:lpstr>
      <vt:lpstr>Avenir Next LT Pro Demi</vt:lpstr>
      <vt:lpstr>AvenirNext LT Pro Regular</vt:lpstr>
      <vt:lpstr>Calibri</vt:lpstr>
      <vt:lpstr>Wingdings</vt:lpstr>
      <vt:lpstr>Closing Layouts - Light</vt:lpstr>
      <vt:lpstr>1_Closing Layouts - Light</vt:lpstr>
      <vt:lpstr>PowerPoint Presentation</vt:lpstr>
      <vt:lpstr>PowerPoint Presentation</vt:lpstr>
      <vt:lpstr>PowerPoint Presentation</vt:lpstr>
      <vt:lpstr>Introduction</vt:lpstr>
      <vt:lpstr>Introduction</vt:lpstr>
      <vt:lpstr>Introduction</vt:lpstr>
      <vt:lpstr>PowerPoint Presentation</vt:lpstr>
      <vt:lpstr>Creating the Logical Query </vt:lpstr>
      <vt:lpstr>Creating the Logical Query </vt:lpstr>
      <vt:lpstr>Creating the Logical Query</vt:lpstr>
      <vt:lpstr>Creating the Logical Query</vt:lpstr>
      <vt:lpstr>Creating the Logical Query</vt:lpstr>
      <vt:lpstr>PowerPoint Presentation</vt:lpstr>
      <vt:lpstr>Creating the Logical Collection</vt:lpstr>
      <vt:lpstr>Creating the Logical Collection</vt:lpstr>
      <vt:lpstr>Creating the Logical Collection</vt:lpstr>
      <vt:lpstr>Creating the Logical Collection</vt:lpstr>
      <vt:lpstr>Creating the Logical Collection</vt:lpstr>
      <vt:lpstr>PowerPoint Presentation</vt:lpstr>
      <vt:lpstr>Attributing a Set to the Logical Collection</vt:lpstr>
      <vt:lpstr>Attributing a Set to the Logical Collection</vt:lpstr>
      <vt:lpstr>Attributing a Set to the Logical Collection</vt:lpstr>
      <vt:lpstr>Attributing a Set to the Logical Collection</vt:lpstr>
      <vt:lpstr>PowerPoint Presentation</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Ongoing Update of the Collection From the Set</vt:lpstr>
      <vt:lpstr>PowerPoint Presentation</vt:lpstr>
      <vt:lpstr>The Logical Title Level Collection in Discovery </vt:lpstr>
      <vt:lpstr>The Logical Title Level Collection in Discovery </vt:lpstr>
      <vt:lpstr>The Logical Title Level Collection in Discovery </vt:lpstr>
      <vt:lpstr>The Logical Title Level Collection in Discovery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136</cp:revision>
  <dcterms:created xsi:type="dcterms:W3CDTF">2023-11-15T09:34:37Z</dcterms:created>
  <dcterms:modified xsi:type="dcterms:W3CDTF">2024-04-11T11:38:57Z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0x010100213E9D68AD9D3143A6AC7F94DDAC8EED</vt:lpwstr>
  </property>
  <property fmtid="{D5CDD505-2E9C-101B-9397-08002B2CF9AE}" pid="3" name="MediaServiceImageTags">
    <vt:lpwstr/>
  </property>
</Properties>
</file>